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129" y="38715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Конфликты подростка со сверстниками.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0701" y="5947617"/>
            <a:ext cx="6896100" cy="630983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Как вести себя родителям.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026" name="Picture 2" descr="http://uprobr.ucoz.ru/avatar/06/ricynki/holding_back_competitors_1600_clr_110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1" y="2014933"/>
            <a:ext cx="6037023" cy="37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52400"/>
            <a:ext cx="10071100" cy="58293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Если у подростка конфликт со сверстниками, или в классе его часто задевают одноклассники, ему не помогут утешения: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Не обращай внимания»,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Не принимай близко к сердцу».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Он </a:t>
            </a:r>
            <a:r>
              <a:rPr lang="ru-RU" sz="3200" dirty="0"/>
              <a:t>не может не обращать внимания, и ему плохо от сложившейся ситуации.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4000" dirty="0"/>
          </a:p>
        </p:txBody>
      </p:sp>
      <p:pic>
        <p:nvPicPr>
          <p:cNvPr id="2050" name="Picture 2" descr="https://salik.biz/upload/000/u1/1244/d4fb1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75" y="4443079"/>
            <a:ext cx="3914296" cy="205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liograph.ru/images/1831777_3d-chelovec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71" y="4478094"/>
            <a:ext cx="2368529" cy="205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812" y="727389"/>
            <a:ext cx="8915400" cy="57080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 стоит искать в ситуации виноватого.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обвинить в ней ребенка, то у него создастся ощущение, что и дома его не понимают, и ситуация только усугубиться. 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же обвинить во всем сверстников, их невоспитанность и бесконтрольность, то ребенок отдалиться от них, замкнется на себе и своих переживаниях, то есть ситуация снова не будет разрешена.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подросток сильно расстроен, плачет, в первую очередь важно его выслушать, не спешить с советами. Важно просто побыть рядом, послушать, дать ему понять, что родители ему действительно сопереживают («Я понимаю, это обидно», «Грустно, что с тобой произошла такая история», «Я бы тоже разозлилась»).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потом, когда эмоции поутихнут, попробовать все-таки разобраться, </a:t>
            </a:r>
            <a:r>
              <a:rPr lang="ru-RU" b="1" dirty="0"/>
              <a:t>как можно исправить ситуацию</a:t>
            </a:r>
            <a:r>
              <a:rPr lang="ru-RU" dirty="0"/>
              <a:t>. Желательно при этом дать возможность подростку самому подумать над разными вариантами, попробовать увидеть их последствия. Самое важное для подростка в этой ситуации — возможность поговорить с родителями, быть выслушанным ими.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pic>
        <p:nvPicPr>
          <p:cNvPr id="3074" name="Picture 2" descr="http://boombob.ru/img/picture/Jun/12/7b7eee9d197f0066b311bfd62221919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7" y="4327524"/>
            <a:ext cx="1580915" cy="210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925" y="662210"/>
            <a:ext cx="8911687" cy="1280890"/>
          </a:xfrm>
        </p:spPr>
        <p:txBody>
          <a:bodyPr/>
          <a:lstStyle/>
          <a:p>
            <a:r>
              <a:rPr lang="ru-RU" b="1" dirty="0"/>
              <a:t>Не обвиняйте во всем подростка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912" y="1714500"/>
            <a:ext cx="8915400" cy="2324100"/>
          </a:xfrm>
        </p:spPr>
        <p:txBody>
          <a:bodyPr/>
          <a:lstStyle/>
          <a:p>
            <a:r>
              <a:rPr lang="ru-RU" dirty="0"/>
              <a:t>Для подростка очень важно быть принятым в среде сверстников, полноценное и доверительное общение. То, в каких красках будет воспринимать подросток в дальнейшем жизнь зависит во многом от того, научиться он доверять, дружить, любить и общаться в школьные годы.  Поэтому не удивительно, что в подростковый период, когда вообще все переживается очень остро, подросток тяжело реагирует на свои конфликты и отсутствие взаимопонимания со сверстниками.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aproekt.ucoz.net/1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3" y="3922830"/>
            <a:ext cx="2668469" cy="266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087" y="205010"/>
            <a:ext cx="8911687" cy="1280890"/>
          </a:xfrm>
        </p:spPr>
        <p:txBody>
          <a:bodyPr/>
          <a:lstStyle/>
          <a:p>
            <a:r>
              <a:rPr lang="ru-RU" b="1" dirty="0"/>
              <a:t>Выясните, в чем причина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087" y="1001314"/>
            <a:ext cx="10108150" cy="3862786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/>
              <a:t>В первую очередь нужно поговорит с самим подростком.  Узнайте у него, что произошло, как он сам видит причины ситуации. Если подросток замыкается в себе и не хочет общаться, то стоит узнать детали ситуации у классного руководителя учителей. </a:t>
            </a:r>
            <a:r>
              <a:rPr lang="ru-RU" sz="4000" u="sng" dirty="0"/>
              <a:t>Взрослым не всегда нужно вмешиваться в конфликт между подростками</a:t>
            </a:r>
            <a:endParaRPr lang="ru-RU" sz="4000" dirty="0"/>
          </a:p>
          <a:p>
            <a:r>
              <a:rPr lang="ru-RU" sz="4000" dirty="0"/>
              <a:t>Задача родителей - понять насколько серьезна проблема. Если речь идет просто о ссоре лучших друзей, то хотя такие конфликты у подростков протекают бурно, но прямое вмешательство взрослых, пытающихся мирить участников  – худшее, что можно предложить.  Лучшие друзья могут мириться и ссориться по несколько раз в день, у мальчиков нередко дело доходит до драки. Предоставите подросткам самим договариваться и решать свои проблемы – у них это замечательно получается!</a:t>
            </a:r>
          </a:p>
          <a:p>
            <a:r>
              <a:rPr lang="ru-RU" sz="4000" dirty="0"/>
              <a:t>Самое полезное, что вы можете сделать – рассказать подростку о более «цивилизованных» способах решения конфликта, показать практическую пользу компромисса. Только делать это нужно не форме нравоучений о примерном поведении, а в форме дружеского совета, примера из собственного опыта.</a:t>
            </a:r>
          </a:p>
          <a:p>
            <a:endParaRPr lang="ru-RU" dirty="0"/>
          </a:p>
        </p:txBody>
      </p:sp>
      <p:pic>
        <p:nvPicPr>
          <p:cNvPr id="4098" name="Picture 2" descr="http://mosfarr.ru/wp-content/uploads/2015/10/%D1%87%D0%B5%D0%BB%D0%BE%D0%B2%D0%B5%D1%87%D0%B5%D0%BA-%D0%B4%D0%B0-%D0%BD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114800"/>
            <a:ext cx="3499905" cy="26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6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116110"/>
            <a:ext cx="8911687" cy="5569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Подросток-изгой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100" y="850900"/>
            <a:ext cx="9815512" cy="50165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совсем иная ситуация, здесь требуется внимание и вмешательство взрослых.</a:t>
            </a:r>
          </a:p>
          <a:p>
            <a:r>
              <a:rPr lang="ru-RU" dirty="0"/>
              <a:t>Подростковая среда довольно агрессивна, и, пожалуй, в каждой группе, в каждом классе есть свой «изгой» или «белая ворона». Это не значит, что в действительности этот ребенок «самый плохой».  Не такой как все – это не негативная характеристика, ведь наоборот, ребенок может отличаться от других «со знаком плюс»</a:t>
            </a:r>
          </a:p>
          <a:p>
            <a:r>
              <a:rPr lang="ru-RU" dirty="0"/>
              <a:t>Проблемы в общении со сверстниками, отсутствие принятие со стороны группы, класса самим подростком воспринимаются очень тяжело – могут стать причиной для депрессии и даже </a:t>
            </a:r>
            <a:r>
              <a:rPr lang="ru-RU" dirty="0" smtClean="0"/>
              <a:t>суицида</a:t>
            </a:r>
            <a:r>
              <a:rPr lang="ru-RU" dirty="0"/>
              <a:t>.</a:t>
            </a:r>
          </a:p>
          <a:p>
            <a:r>
              <a:rPr lang="ru-RU" dirty="0"/>
              <a:t>Если вы, как родитель, столкнулись с такой проблемой своего ребенка, то не пускайте все на самотек, не обвиняйте подростка. Это очень серьезная проблема, с которой сам подросток не справиться. Вмешательство учителей в «классные конфликты» может только усугубить ситуацию – сверстники станут воспринимать подростка как «жалобщика», что приведет к еще большему отторжению и унижению. Будьте готовы, что, скорее всего, придется перевести ребенка в другую школу. Однако, чтобы на новом месте проблемы не повторились, а ребенок справился с последствиям серьезной психологической травмы «изгойства» необходима консультация </a:t>
            </a:r>
            <a:r>
              <a:rPr lang="ru-RU" dirty="0" smtClean="0"/>
              <a:t>и </a:t>
            </a:r>
            <a:r>
              <a:rPr lang="ru-RU" dirty="0"/>
              <a:t>работа с хорошим психологом. И, конечно же, ваша поддержка как самых близких ребенку людей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146" name="Picture 2" descr="http://xtragfx.com/uploads/posts/2014-04/1398243064_v1pfeoq7sl3gzi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987" r="9885" b="6550"/>
          <a:stretch/>
        </p:blipFill>
        <p:spPr bwMode="auto">
          <a:xfrm>
            <a:off x="420283" y="4368800"/>
            <a:ext cx="1268817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4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525" y="5570760"/>
            <a:ext cx="6373812" cy="100086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i="1" dirty="0"/>
              <a:t>Материал подготовила педагог-психолог 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МБОУ гимназия с. </a:t>
            </a:r>
            <a:r>
              <a:rPr lang="ru-RU" i="1" dirty="0" err="1"/>
              <a:t>Боринское</a:t>
            </a:r>
            <a:endParaRPr lang="ru-RU" dirty="0"/>
          </a:p>
          <a:p>
            <a:pPr marL="0" indent="0" algn="r">
              <a:buNone/>
            </a:pPr>
            <a:r>
              <a:rPr lang="ru-RU" i="1" dirty="0" smtClean="0"/>
              <a:t>Акулова Диана Романовна</a:t>
            </a:r>
            <a:endParaRPr lang="ru-RU" dirty="0"/>
          </a:p>
          <a:p>
            <a:pPr algn="r"/>
            <a:endParaRPr lang="ru-RU" dirty="0"/>
          </a:p>
        </p:txBody>
      </p:sp>
      <p:pic>
        <p:nvPicPr>
          <p:cNvPr id="7170" name="Picture 2" descr="http://neomagia.ru/upload/comments/509526edcbc96c99140f37f6b3720f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 bwMode="auto">
          <a:xfrm>
            <a:off x="2819400" y="293910"/>
            <a:ext cx="6756937" cy="457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505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530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Конфликты подростка со сверстниками.  </vt:lpstr>
      <vt:lpstr>Если у подростка конфликт со сверстниками, или в классе его часто задевают одноклассники, ему не помогут утешения:  «Не обращай внимания»,  «Не принимай близко к сердцу».   Он не может не обращать внимания, и ему плохо от сложившейся ситуации.   </vt:lpstr>
      <vt:lpstr>Презентация PowerPoint</vt:lpstr>
      <vt:lpstr>Не обвиняйте во всем подростка </vt:lpstr>
      <vt:lpstr>Выясните, в чем причина</vt:lpstr>
      <vt:lpstr>Подросток-изгой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подростка со сверстниками.</dc:title>
  <dc:creator>Психолог</dc:creator>
  <cp:lastModifiedBy>Мой компьютер</cp:lastModifiedBy>
  <cp:revision>5</cp:revision>
  <dcterms:created xsi:type="dcterms:W3CDTF">2016-12-06T07:21:51Z</dcterms:created>
  <dcterms:modified xsi:type="dcterms:W3CDTF">2024-12-18T07:09:49Z</dcterms:modified>
</cp:coreProperties>
</file>