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69" r:id="rId2"/>
  </p:sldMasterIdLst>
  <p:notesMasterIdLst>
    <p:notesMasterId r:id="rId14"/>
  </p:notes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52E50-B9E8-4C3E-8D73-4725F14E031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EFB09-52ED-4E4F-BD70-9D81C4A1448E}">
      <dgm:prSet phldrT="[Текст]"/>
      <dgm:spPr/>
      <dgm:t>
        <a:bodyPr/>
        <a:lstStyle/>
        <a:p>
          <a:pPr algn="ctr"/>
          <a:r>
            <a:rPr lang="ru-RU" b="1" dirty="0" smtClean="0"/>
            <a:t>Этапы становления личности подростка</a:t>
          </a:r>
          <a:endParaRPr lang="ru-RU" b="1" dirty="0"/>
        </a:p>
      </dgm:t>
    </dgm:pt>
    <dgm:pt modelId="{D77228F8-CE4E-4F71-8154-76B121D37301}" type="parTrans" cxnId="{D9B427C3-363A-4A5F-BF72-10FA10AC19AA}">
      <dgm:prSet/>
      <dgm:spPr/>
      <dgm:t>
        <a:bodyPr/>
        <a:lstStyle/>
        <a:p>
          <a:endParaRPr lang="ru-RU"/>
        </a:p>
      </dgm:t>
    </dgm:pt>
    <dgm:pt modelId="{57D0822E-24C9-4DAD-B0F2-A6D0A2BAD825}" type="sibTrans" cxnId="{D9B427C3-363A-4A5F-BF72-10FA10AC19AA}">
      <dgm:prSet/>
      <dgm:spPr/>
      <dgm:t>
        <a:bodyPr/>
        <a:lstStyle/>
        <a:p>
          <a:endParaRPr lang="ru-RU"/>
        </a:p>
      </dgm:t>
    </dgm:pt>
    <dgm:pt modelId="{0E270187-5211-4B06-A04C-3765660FE500}">
      <dgm:prSet/>
      <dgm:spPr/>
      <dgm:t>
        <a:bodyPr/>
        <a:lstStyle/>
        <a:p>
          <a:r>
            <a:rPr lang="ru-RU" b="0" i="1" dirty="0" smtClean="0"/>
            <a:t>Этап первый - 10-13 лет:</a:t>
          </a:r>
          <a:endParaRPr lang="ru-RU" dirty="0"/>
        </a:p>
      </dgm:t>
    </dgm:pt>
    <dgm:pt modelId="{99E149F9-41DF-4D51-888C-41271C99833B}" type="parTrans" cxnId="{D9F687A5-C4B0-4226-9FD9-F6A951C0400B}">
      <dgm:prSet/>
      <dgm:spPr/>
      <dgm:t>
        <a:bodyPr/>
        <a:lstStyle/>
        <a:p>
          <a:endParaRPr lang="ru-RU"/>
        </a:p>
      </dgm:t>
    </dgm:pt>
    <dgm:pt modelId="{C1761225-B10C-4DAF-8C65-43BA0A402866}" type="sibTrans" cxnId="{D9F687A5-C4B0-4226-9FD9-F6A951C0400B}">
      <dgm:prSet/>
      <dgm:spPr/>
      <dgm:t>
        <a:bodyPr/>
        <a:lstStyle/>
        <a:p>
          <a:endParaRPr lang="ru-RU"/>
        </a:p>
      </dgm:t>
    </dgm:pt>
    <dgm:pt modelId="{F28D8EA5-1427-4EBC-AE66-CE4C737C9E23}">
      <dgm:prSet/>
      <dgm:spPr/>
      <dgm:t>
        <a:bodyPr/>
        <a:lstStyle/>
        <a:p>
          <a:r>
            <a:rPr lang="ru-RU" b="0" i="1" dirty="0" smtClean="0"/>
            <a:t>Этап второй - 14-15 лет:</a:t>
          </a:r>
          <a:endParaRPr lang="ru-RU" dirty="0"/>
        </a:p>
      </dgm:t>
    </dgm:pt>
    <dgm:pt modelId="{011FB8F7-27DA-4B88-89F6-40C78646CF3C}" type="parTrans" cxnId="{CABF5332-BC95-460B-905B-93C503112D38}">
      <dgm:prSet/>
      <dgm:spPr/>
      <dgm:t>
        <a:bodyPr/>
        <a:lstStyle/>
        <a:p>
          <a:endParaRPr lang="ru-RU"/>
        </a:p>
      </dgm:t>
    </dgm:pt>
    <dgm:pt modelId="{83B6011D-3ABE-4B09-B02E-F905DDCEC9EB}" type="sibTrans" cxnId="{CABF5332-BC95-460B-905B-93C503112D38}">
      <dgm:prSet/>
      <dgm:spPr/>
      <dgm:t>
        <a:bodyPr/>
        <a:lstStyle/>
        <a:p>
          <a:endParaRPr lang="ru-RU"/>
        </a:p>
      </dgm:t>
    </dgm:pt>
    <dgm:pt modelId="{90E6910B-27BC-4D32-A22C-01C4816DB612}">
      <dgm:prSet/>
      <dgm:spPr/>
      <dgm:t>
        <a:bodyPr/>
        <a:lstStyle/>
        <a:p>
          <a:pPr algn="ctr"/>
          <a:r>
            <a:rPr lang="ru-RU" b="0" i="1" dirty="0" smtClean="0"/>
            <a:t>"НЕ УЧИТЕ МЕНЯ ЖИТЬ!"</a:t>
          </a:r>
          <a:endParaRPr lang="ru-RU" dirty="0"/>
        </a:p>
      </dgm:t>
    </dgm:pt>
    <dgm:pt modelId="{CFD9EC1E-E2ED-41F6-ACA1-AFDF27DD2AB4}" type="parTrans" cxnId="{FC1AF271-8F3B-49CE-A207-9CDD32909DCC}">
      <dgm:prSet/>
      <dgm:spPr/>
      <dgm:t>
        <a:bodyPr/>
        <a:lstStyle/>
        <a:p>
          <a:endParaRPr lang="ru-RU"/>
        </a:p>
      </dgm:t>
    </dgm:pt>
    <dgm:pt modelId="{EEF6496C-84FF-4B87-8D27-CBF0C0E5D8DB}" type="sibTrans" cxnId="{FC1AF271-8F3B-49CE-A207-9CDD32909DCC}">
      <dgm:prSet/>
      <dgm:spPr/>
      <dgm:t>
        <a:bodyPr/>
        <a:lstStyle/>
        <a:p>
          <a:endParaRPr lang="ru-RU"/>
        </a:p>
      </dgm:t>
    </dgm:pt>
    <dgm:pt modelId="{3A17FC82-D529-4B4F-B2B5-048A064644E3}">
      <dgm:prSet/>
      <dgm:spPr/>
      <dgm:t>
        <a:bodyPr/>
        <a:lstStyle/>
        <a:p>
          <a:pPr algn="ctr"/>
          <a:r>
            <a:rPr lang="ru-RU" b="0" i="1" dirty="0" smtClean="0"/>
            <a:t>"ОСТАВЬТЕ МЕНЯ В ПОКОЕ!"</a:t>
          </a:r>
          <a:endParaRPr lang="ru-RU" dirty="0"/>
        </a:p>
      </dgm:t>
    </dgm:pt>
    <dgm:pt modelId="{8073D8A3-EBA1-45C9-9A86-A8C854F64C93}" type="parTrans" cxnId="{369BA3C7-E921-4A29-888F-1FD849B74002}">
      <dgm:prSet/>
      <dgm:spPr/>
      <dgm:t>
        <a:bodyPr/>
        <a:lstStyle/>
        <a:p>
          <a:endParaRPr lang="ru-RU"/>
        </a:p>
      </dgm:t>
    </dgm:pt>
    <dgm:pt modelId="{7B57236E-8A74-46C2-B213-B90A85D1296C}" type="sibTrans" cxnId="{369BA3C7-E921-4A29-888F-1FD849B74002}">
      <dgm:prSet/>
      <dgm:spPr/>
      <dgm:t>
        <a:bodyPr/>
        <a:lstStyle/>
        <a:p>
          <a:endParaRPr lang="ru-RU"/>
        </a:p>
      </dgm:t>
    </dgm:pt>
    <dgm:pt modelId="{7B8F16FA-B220-4D50-8E9E-69ED56793CC5}" type="pres">
      <dgm:prSet presAssocID="{C4252E50-B9E8-4C3E-8D73-4725F14E0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9E1D5-6F68-4EDA-8E50-75E4EFD5F000}" type="pres">
      <dgm:prSet presAssocID="{802EFB09-52ED-4E4F-BD70-9D81C4A1448E}" presName="parentText" presStyleLbl="node1" presStyleIdx="0" presStyleCnt="3" custLinFactY="-195615" custLinFactNeighborX="118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FCFEE-EA16-4987-88D7-7DC7BC4D5040}" type="pres">
      <dgm:prSet presAssocID="{802EFB09-52ED-4E4F-BD70-9D81C4A144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8F052-09E9-4382-A2E8-E984C303CFA1}" type="pres">
      <dgm:prSet presAssocID="{90E6910B-27BC-4D32-A22C-01C4816DB6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F9FBB-4480-4A36-9AF2-0BC1B64F6361}" type="pres">
      <dgm:prSet presAssocID="{90E6910B-27BC-4D32-A22C-01C4816DB61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74EB-5043-4357-980F-4850E3CD1A68}" type="pres">
      <dgm:prSet presAssocID="{3A17FC82-D529-4B4F-B2B5-048A064644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687A5-C4B0-4226-9FD9-F6A951C0400B}" srcId="{802EFB09-52ED-4E4F-BD70-9D81C4A1448E}" destId="{0E270187-5211-4B06-A04C-3765660FE500}" srcOrd="0" destOrd="0" parTransId="{99E149F9-41DF-4D51-888C-41271C99833B}" sibTransId="{C1761225-B10C-4DAF-8C65-43BA0A402866}"/>
    <dgm:cxn modelId="{D9B427C3-363A-4A5F-BF72-10FA10AC19AA}" srcId="{C4252E50-B9E8-4C3E-8D73-4725F14E0319}" destId="{802EFB09-52ED-4E4F-BD70-9D81C4A1448E}" srcOrd="0" destOrd="0" parTransId="{D77228F8-CE4E-4F71-8154-76B121D37301}" sibTransId="{57D0822E-24C9-4DAD-B0F2-A6D0A2BAD825}"/>
    <dgm:cxn modelId="{369BA3C7-E921-4A29-888F-1FD849B74002}" srcId="{C4252E50-B9E8-4C3E-8D73-4725F14E0319}" destId="{3A17FC82-D529-4B4F-B2B5-048A064644E3}" srcOrd="2" destOrd="0" parTransId="{8073D8A3-EBA1-45C9-9A86-A8C854F64C93}" sibTransId="{7B57236E-8A74-46C2-B213-B90A85D1296C}"/>
    <dgm:cxn modelId="{B0B3B804-BD5F-404F-9C59-035E31707DC1}" type="presOf" srcId="{0E270187-5211-4B06-A04C-3765660FE500}" destId="{BDDFCFEE-EA16-4987-88D7-7DC7BC4D5040}" srcOrd="0" destOrd="0" presId="urn:microsoft.com/office/officeart/2005/8/layout/vList2"/>
    <dgm:cxn modelId="{7DA8848B-6DE1-41CA-BE27-D602902B4963}" type="presOf" srcId="{F28D8EA5-1427-4EBC-AE66-CE4C737C9E23}" destId="{0B4F9FBB-4480-4A36-9AF2-0BC1B64F6361}" srcOrd="0" destOrd="0" presId="urn:microsoft.com/office/officeart/2005/8/layout/vList2"/>
    <dgm:cxn modelId="{CABF5332-BC95-460B-905B-93C503112D38}" srcId="{90E6910B-27BC-4D32-A22C-01C4816DB612}" destId="{F28D8EA5-1427-4EBC-AE66-CE4C737C9E23}" srcOrd="0" destOrd="0" parTransId="{011FB8F7-27DA-4B88-89F6-40C78646CF3C}" sibTransId="{83B6011D-3ABE-4B09-B02E-F905DDCEC9EB}"/>
    <dgm:cxn modelId="{948DA87A-173A-4CA8-905A-741BEF17D437}" type="presOf" srcId="{C4252E50-B9E8-4C3E-8D73-4725F14E0319}" destId="{7B8F16FA-B220-4D50-8E9E-69ED56793CC5}" srcOrd="0" destOrd="0" presId="urn:microsoft.com/office/officeart/2005/8/layout/vList2"/>
    <dgm:cxn modelId="{64B17206-0CDE-4F9D-8635-9B818865EB08}" type="presOf" srcId="{802EFB09-52ED-4E4F-BD70-9D81C4A1448E}" destId="{9E79E1D5-6F68-4EDA-8E50-75E4EFD5F000}" srcOrd="0" destOrd="0" presId="urn:microsoft.com/office/officeart/2005/8/layout/vList2"/>
    <dgm:cxn modelId="{6FB92B35-C53D-4898-B711-23688DBD3669}" type="presOf" srcId="{3A17FC82-D529-4B4F-B2B5-048A064644E3}" destId="{80A674EB-5043-4357-980F-4850E3CD1A68}" srcOrd="0" destOrd="0" presId="urn:microsoft.com/office/officeart/2005/8/layout/vList2"/>
    <dgm:cxn modelId="{859F3AC2-8131-4D05-819B-C343B6192727}" type="presOf" srcId="{90E6910B-27BC-4D32-A22C-01C4816DB612}" destId="{4888F052-09E9-4382-A2E8-E984C303CFA1}" srcOrd="0" destOrd="0" presId="urn:microsoft.com/office/officeart/2005/8/layout/vList2"/>
    <dgm:cxn modelId="{FC1AF271-8F3B-49CE-A207-9CDD32909DCC}" srcId="{C4252E50-B9E8-4C3E-8D73-4725F14E0319}" destId="{90E6910B-27BC-4D32-A22C-01C4816DB612}" srcOrd="1" destOrd="0" parTransId="{CFD9EC1E-E2ED-41F6-ACA1-AFDF27DD2AB4}" sibTransId="{EEF6496C-84FF-4B87-8D27-CBF0C0E5D8DB}"/>
    <dgm:cxn modelId="{8307AE1E-1583-4F48-9958-7DE31961650D}" type="presParOf" srcId="{7B8F16FA-B220-4D50-8E9E-69ED56793CC5}" destId="{9E79E1D5-6F68-4EDA-8E50-75E4EFD5F000}" srcOrd="0" destOrd="0" presId="urn:microsoft.com/office/officeart/2005/8/layout/vList2"/>
    <dgm:cxn modelId="{0BBB14EE-F783-42D9-8504-1A2F910E2FC2}" type="presParOf" srcId="{7B8F16FA-B220-4D50-8E9E-69ED56793CC5}" destId="{BDDFCFEE-EA16-4987-88D7-7DC7BC4D5040}" srcOrd="1" destOrd="0" presId="urn:microsoft.com/office/officeart/2005/8/layout/vList2"/>
    <dgm:cxn modelId="{5A3DAC9C-DD2F-4291-B063-728F10CA62EC}" type="presParOf" srcId="{7B8F16FA-B220-4D50-8E9E-69ED56793CC5}" destId="{4888F052-09E9-4382-A2E8-E984C303CFA1}" srcOrd="2" destOrd="0" presId="urn:microsoft.com/office/officeart/2005/8/layout/vList2"/>
    <dgm:cxn modelId="{DF0EA292-942F-474D-89EE-F47048624902}" type="presParOf" srcId="{7B8F16FA-B220-4D50-8E9E-69ED56793CC5}" destId="{0B4F9FBB-4480-4A36-9AF2-0BC1B64F6361}" srcOrd="3" destOrd="0" presId="urn:microsoft.com/office/officeart/2005/8/layout/vList2"/>
    <dgm:cxn modelId="{BA646EAB-9200-4FCF-9895-AB8DBC922136}" type="presParOf" srcId="{7B8F16FA-B220-4D50-8E9E-69ED56793CC5}" destId="{80A674EB-5043-4357-980F-4850E3CD1A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2A1BD-237F-40EA-964F-51BF546612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8D256-CE93-47FA-BB86-BAD5916BCA4E}">
      <dgm:prSet phldrT="[Текст]" custT="1"/>
      <dgm:spPr/>
      <dgm:t>
        <a:bodyPr/>
        <a:lstStyle/>
        <a:p>
          <a:r>
            <a:rPr lang="ru-RU" sz="2800" dirty="0" smtClean="0"/>
            <a:t>Развитие</a:t>
          </a:r>
          <a:r>
            <a:rPr lang="ru-RU" sz="2400" dirty="0" smtClean="0"/>
            <a:t> </a:t>
          </a:r>
          <a:r>
            <a:rPr lang="ru-RU" sz="2800" dirty="0" smtClean="0"/>
            <a:t>самосознания</a:t>
          </a:r>
          <a:endParaRPr lang="ru-RU" sz="2400" dirty="0"/>
        </a:p>
      </dgm:t>
    </dgm:pt>
    <dgm:pt modelId="{797CC874-39DC-4C1F-9791-31FCEAC11777}" type="parTrans" cxnId="{4ED78EA6-38FB-4FF9-8C75-741FCDF7CF2B}">
      <dgm:prSet/>
      <dgm:spPr/>
      <dgm:t>
        <a:bodyPr/>
        <a:lstStyle/>
        <a:p>
          <a:endParaRPr lang="ru-RU"/>
        </a:p>
      </dgm:t>
    </dgm:pt>
    <dgm:pt modelId="{EF1F210C-177B-4798-9F6D-247D4D05CAF1}" type="sibTrans" cxnId="{4ED78EA6-38FB-4FF9-8C75-741FCDF7CF2B}">
      <dgm:prSet/>
      <dgm:spPr/>
      <dgm:t>
        <a:bodyPr/>
        <a:lstStyle/>
        <a:p>
          <a:endParaRPr lang="ru-RU"/>
        </a:p>
      </dgm:t>
    </dgm:pt>
    <dgm:pt modelId="{3EA850D1-24B8-4183-98EB-17EBF17385CC}">
      <dgm:prSet phldrT="[Текст]" custT="1"/>
      <dgm:spPr/>
      <dgm:t>
        <a:bodyPr/>
        <a:lstStyle/>
        <a:p>
          <a:r>
            <a:rPr lang="ru-RU" sz="2800" dirty="0" smtClean="0"/>
            <a:t>Внешнее бунтарство</a:t>
          </a:r>
          <a:endParaRPr lang="ru-RU" sz="2800" dirty="0"/>
        </a:p>
      </dgm:t>
    </dgm:pt>
    <dgm:pt modelId="{554C3837-7541-4DE5-93E1-D42C4B586137}" type="parTrans" cxnId="{D2762421-9DB0-4211-8BAC-D5E9C6BCB931}">
      <dgm:prSet/>
      <dgm:spPr/>
      <dgm:t>
        <a:bodyPr/>
        <a:lstStyle/>
        <a:p>
          <a:endParaRPr lang="ru-RU"/>
        </a:p>
      </dgm:t>
    </dgm:pt>
    <dgm:pt modelId="{38AADF9A-3AB1-48EE-A11E-F9DBB8DBD9CF}" type="sibTrans" cxnId="{D2762421-9DB0-4211-8BAC-D5E9C6BCB931}">
      <dgm:prSet/>
      <dgm:spPr/>
      <dgm:t>
        <a:bodyPr/>
        <a:lstStyle/>
        <a:p>
          <a:endParaRPr lang="ru-RU"/>
        </a:p>
      </dgm:t>
    </dgm:pt>
    <dgm:pt modelId="{F85691B4-8755-46DD-AD62-349F9F163998}">
      <dgm:prSet phldrT="[Текст]" custT="1"/>
      <dgm:spPr/>
      <dgm:t>
        <a:bodyPr/>
        <a:lstStyle/>
        <a:p>
          <a:r>
            <a:rPr lang="ru-RU" sz="2400" dirty="0" smtClean="0"/>
            <a:t>Потребность в доверительном общении</a:t>
          </a:r>
          <a:endParaRPr lang="ru-RU" sz="2400" dirty="0"/>
        </a:p>
      </dgm:t>
    </dgm:pt>
    <dgm:pt modelId="{37FCC506-2C02-4C57-8393-0518A5E1D76B}" type="parTrans" cxnId="{9EC6C736-7C8D-4174-8EEB-73A9A275AE51}">
      <dgm:prSet/>
      <dgm:spPr/>
      <dgm:t>
        <a:bodyPr/>
        <a:lstStyle/>
        <a:p>
          <a:endParaRPr lang="ru-RU"/>
        </a:p>
      </dgm:t>
    </dgm:pt>
    <dgm:pt modelId="{06341A6C-DAB1-4C64-9226-7E4A0C5FBC3F}" type="sibTrans" cxnId="{9EC6C736-7C8D-4174-8EEB-73A9A275AE51}">
      <dgm:prSet/>
      <dgm:spPr/>
      <dgm:t>
        <a:bodyPr/>
        <a:lstStyle/>
        <a:p>
          <a:endParaRPr lang="ru-RU"/>
        </a:p>
      </dgm:t>
    </dgm:pt>
    <dgm:pt modelId="{5076FA76-735A-4E46-9229-F29D25B21D6F}">
      <dgm:prSet phldrT="[Текст]" custT="1"/>
      <dgm:spPr/>
      <dgm:t>
        <a:bodyPr/>
        <a:lstStyle/>
        <a:p>
          <a:r>
            <a:rPr lang="ru-RU" sz="2800" dirty="0" smtClean="0"/>
            <a:t>Потребность в общении и дружбе</a:t>
          </a:r>
          <a:endParaRPr lang="ru-RU" sz="2800" dirty="0"/>
        </a:p>
      </dgm:t>
    </dgm:pt>
    <dgm:pt modelId="{DBE20BC3-4AA4-4580-A3EF-3660C9773124}" type="parTrans" cxnId="{0490D9DD-0FD7-4299-A0E5-C35E3E3FE263}">
      <dgm:prSet/>
      <dgm:spPr/>
      <dgm:t>
        <a:bodyPr/>
        <a:lstStyle/>
        <a:p>
          <a:endParaRPr lang="ru-RU"/>
        </a:p>
      </dgm:t>
    </dgm:pt>
    <dgm:pt modelId="{7DF53CE0-66A9-4730-9409-C3CA710D6640}" type="sibTrans" cxnId="{0490D9DD-0FD7-4299-A0E5-C35E3E3FE263}">
      <dgm:prSet/>
      <dgm:spPr/>
      <dgm:t>
        <a:bodyPr/>
        <a:lstStyle/>
        <a:p>
          <a:endParaRPr lang="ru-RU"/>
        </a:p>
      </dgm:t>
    </dgm:pt>
    <dgm:pt modelId="{12B7FB6E-875E-41D9-BB48-EF145008C888}">
      <dgm:prSet phldrT="[Текст]" custT="1"/>
      <dgm:spPr/>
      <dgm:t>
        <a:bodyPr/>
        <a:lstStyle/>
        <a:p>
          <a:r>
            <a:rPr lang="ru-RU" sz="2800" dirty="0" smtClean="0"/>
            <a:t>Склонность к риску</a:t>
          </a:r>
          <a:endParaRPr lang="ru-RU" sz="2800" dirty="0"/>
        </a:p>
      </dgm:t>
    </dgm:pt>
    <dgm:pt modelId="{39364AE4-3D32-46EB-AB6B-7F4CE9CD8FEF}" type="parTrans" cxnId="{AFD759FD-D4C9-4907-B983-ECE201A7A579}">
      <dgm:prSet/>
      <dgm:spPr/>
      <dgm:t>
        <a:bodyPr/>
        <a:lstStyle/>
        <a:p>
          <a:endParaRPr lang="ru-RU"/>
        </a:p>
      </dgm:t>
    </dgm:pt>
    <dgm:pt modelId="{18ED06B8-2F64-4F5A-84D4-993F6F9704FD}" type="sibTrans" cxnId="{AFD759FD-D4C9-4907-B983-ECE201A7A579}">
      <dgm:prSet/>
      <dgm:spPr/>
      <dgm:t>
        <a:bodyPr/>
        <a:lstStyle/>
        <a:p>
          <a:endParaRPr lang="ru-RU"/>
        </a:p>
      </dgm:t>
    </dgm:pt>
    <dgm:pt modelId="{118CD9DD-D4B5-411A-ACB7-1AFD8D69C8AD}">
      <dgm:prSet phldrT="[Текст]" custT="1"/>
      <dgm:spPr/>
      <dgm:t>
        <a:bodyPr/>
        <a:lstStyle/>
        <a:p>
          <a:r>
            <a:rPr lang="ru-RU" sz="2800" dirty="0" smtClean="0"/>
            <a:t>Низкая </a:t>
          </a:r>
          <a:r>
            <a:rPr lang="ru-RU" sz="2800" dirty="0" err="1" smtClean="0"/>
            <a:t>стрессоустойчивость</a:t>
          </a:r>
          <a:endParaRPr lang="ru-RU" sz="2800" dirty="0"/>
        </a:p>
      </dgm:t>
    </dgm:pt>
    <dgm:pt modelId="{7A1BEFB9-76C3-4AEE-B91B-AAA729748D73}" type="parTrans" cxnId="{754A35DA-4DEA-445E-877D-23C69B4CE40D}">
      <dgm:prSet/>
      <dgm:spPr/>
      <dgm:t>
        <a:bodyPr/>
        <a:lstStyle/>
        <a:p>
          <a:endParaRPr lang="ru-RU"/>
        </a:p>
      </dgm:t>
    </dgm:pt>
    <dgm:pt modelId="{2D7342B6-F09E-4204-9ECC-1920E637F6A7}" type="sibTrans" cxnId="{754A35DA-4DEA-445E-877D-23C69B4CE40D}">
      <dgm:prSet/>
      <dgm:spPr/>
      <dgm:t>
        <a:bodyPr/>
        <a:lstStyle/>
        <a:p>
          <a:endParaRPr lang="ru-RU"/>
        </a:p>
      </dgm:t>
    </dgm:pt>
    <dgm:pt modelId="{4A9073F5-4647-47FA-A393-4918F79D5C63}">
      <dgm:prSet phldrT="[Текст]" custT="1"/>
      <dgm:spPr/>
      <dgm:t>
        <a:bodyPr/>
        <a:lstStyle/>
        <a:p>
          <a:r>
            <a:rPr lang="ru-RU" sz="2400" dirty="0" smtClean="0"/>
            <a:t>Подверженность влиянию со стороны сверстников</a:t>
          </a:r>
          <a:endParaRPr lang="ru-RU" sz="2400" dirty="0"/>
        </a:p>
      </dgm:t>
    </dgm:pt>
    <dgm:pt modelId="{A17FC29F-3A4F-4440-A8F9-9163E1CED5F0}" type="parTrans" cxnId="{97A78576-05E9-4AD8-81D8-F8DCEFAC2502}">
      <dgm:prSet/>
      <dgm:spPr/>
      <dgm:t>
        <a:bodyPr/>
        <a:lstStyle/>
        <a:p>
          <a:endParaRPr lang="ru-RU"/>
        </a:p>
      </dgm:t>
    </dgm:pt>
    <dgm:pt modelId="{002F049D-70F4-4914-9890-394067F810D6}" type="sibTrans" cxnId="{97A78576-05E9-4AD8-81D8-F8DCEFAC2502}">
      <dgm:prSet/>
      <dgm:spPr/>
      <dgm:t>
        <a:bodyPr/>
        <a:lstStyle/>
        <a:p>
          <a:endParaRPr lang="ru-RU"/>
        </a:p>
      </dgm:t>
    </dgm:pt>
    <dgm:pt modelId="{08563AB3-575C-4174-8B0A-6B2CFEFD5FBC}" type="pres">
      <dgm:prSet presAssocID="{0262A1BD-237F-40EA-964F-51BF546612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8C01A-93DF-4070-99E6-D5A2F1CFBE62}" type="pres">
      <dgm:prSet presAssocID="{0148D256-CE93-47FA-BB86-BAD5916BCA4E}" presName="parentLin" presStyleCnt="0"/>
      <dgm:spPr/>
    </dgm:pt>
    <dgm:pt modelId="{96D4FED2-216A-42D7-80D8-F3DAEC875606}" type="pres">
      <dgm:prSet presAssocID="{0148D256-CE93-47FA-BB86-BAD5916BCA4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66EAA61-A9D5-4208-9AD8-E15B7B1C106F}" type="pres">
      <dgm:prSet presAssocID="{0148D256-CE93-47FA-BB86-BAD5916BCA4E}" presName="parentText" presStyleLbl="node1" presStyleIdx="0" presStyleCnt="7" custScaleX="13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0A0D-BC46-4D60-A581-04F99BD871F9}" type="pres">
      <dgm:prSet presAssocID="{0148D256-CE93-47FA-BB86-BAD5916BCA4E}" presName="negativeSpace" presStyleCnt="0"/>
      <dgm:spPr/>
    </dgm:pt>
    <dgm:pt modelId="{4A0B021D-AF09-4612-AA68-CFCB2C48F277}" type="pres">
      <dgm:prSet presAssocID="{0148D256-CE93-47FA-BB86-BAD5916BCA4E}" presName="childText" presStyleLbl="conFgAcc1" presStyleIdx="0" presStyleCnt="7">
        <dgm:presLayoutVars>
          <dgm:bulletEnabled val="1"/>
        </dgm:presLayoutVars>
      </dgm:prSet>
      <dgm:spPr/>
    </dgm:pt>
    <dgm:pt modelId="{6B74B99A-921C-4DBF-8380-E9C624F983F1}" type="pres">
      <dgm:prSet presAssocID="{EF1F210C-177B-4798-9F6D-247D4D05CAF1}" presName="spaceBetweenRectangles" presStyleCnt="0"/>
      <dgm:spPr/>
    </dgm:pt>
    <dgm:pt modelId="{0EE06E9D-3020-4CB8-892A-4F603BE75F24}" type="pres">
      <dgm:prSet presAssocID="{3EA850D1-24B8-4183-98EB-17EBF17385CC}" presName="parentLin" presStyleCnt="0"/>
      <dgm:spPr/>
    </dgm:pt>
    <dgm:pt modelId="{919678A9-91EC-417F-B5F4-688942DF6616}" type="pres">
      <dgm:prSet presAssocID="{3EA850D1-24B8-4183-98EB-17EBF17385C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E78E0EE-6E54-494D-BA2F-F609A9D3B6AD}" type="pres">
      <dgm:prSet presAssocID="{3EA850D1-24B8-4183-98EB-17EBF17385CC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B9185-E8A5-468E-90AF-0CB27E8C1729}" type="pres">
      <dgm:prSet presAssocID="{3EA850D1-24B8-4183-98EB-17EBF17385CC}" presName="negativeSpace" presStyleCnt="0"/>
      <dgm:spPr/>
    </dgm:pt>
    <dgm:pt modelId="{432D8DEC-5323-4412-8372-004C7EAB0F2C}" type="pres">
      <dgm:prSet presAssocID="{3EA850D1-24B8-4183-98EB-17EBF17385CC}" presName="childText" presStyleLbl="conFgAcc1" presStyleIdx="1" presStyleCnt="7">
        <dgm:presLayoutVars>
          <dgm:bulletEnabled val="1"/>
        </dgm:presLayoutVars>
      </dgm:prSet>
      <dgm:spPr/>
    </dgm:pt>
    <dgm:pt modelId="{32AE3E1E-8229-489C-A9BB-23917386C455}" type="pres">
      <dgm:prSet presAssocID="{38AADF9A-3AB1-48EE-A11E-F9DBB8DBD9CF}" presName="spaceBetweenRectangles" presStyleCnt="0"/>
      <dgm:spPr/>
    </dgm:pt>
    <dgm:pt modelId="{F1843334-58CB-4B17-8CC9-236128EFBD1B}" type="pres">
      <dgm:prSet presAssocID="{F85691B4-8755-46DD-AD62-349F9F163998}" presName="parentLin" presStyleCnt="0"/>
      <dgm:spPr/>
    </dgm:pt>
    <dgm:pt modelId="{FEFA5C61-0E4F-49D7-B9D6-91B0B79B725D}" type="pres">
      <dgm:prSet presAssocID="{F85691B4-8755-46DD-AD62-349F9F16399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1AF3E3D-5627-4A2B-9764-A3DD1C6DF83B}" type="pres">
      <dgm:prSet presAssocID="{F85691B4-8755-46DD-AD62-349F9F163998}" presName="parentText" presStyleLbl="node1" presStyleIdx="2" presStyleCnt="7" custScaleX="159997" custLinFactNeighborX="15870" custLinFactNeighborY="-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59EF-41FC-41C4-9225-51AD561255CB}" type="pres">
      <dgm:prSet presAssocID="{F85691B4-8755-46DD-AD62-349F9F163998}" presName="negativeSpace" presStyleCnt="0"/>
      <dgm:spPr/>
    </dgm:pt>
    <dgm:pt modelId="{1A84FFCC-8EBC-4581-B422-18115D64EDBB}" type="pres">
      <dgm:prSet presAssocID="{F85691B4-8755-46DD-AD62-349F9F163998}" presName="childText" presStyleLbl="conFgAcc1" presStyleIdx="2" presStyleCnt="7">
        <dgm:presLayoutVars>
          <dgm:bulletEnabled val="1"/>
        </dgm:presLayoutVars>
      </dgm:prSet>
      <dgm:spPr/>
    </dgm:pt>
    <dgm:pt modelId="{C35BF277-C2EA-42E6-A0FF-3EF0128FD7B6}" type="pres">
      <dgm:prSet presAssocID="{06341A6C-DAB1-4C64-9226-7E4A0C5FBC3F}" presName="spaceBetweenRectangles" presStyleCnt="0"/>
      <dgm:spPr/>
    </dgm:pt>
    <dgm:pt modelId="{B09FC476-3E7C-46F2-8999-4A8E1B7214AB}" type="pres">
      <dgm:prSet presAssocID="{5076FA76-735A-4E46-9229-F29D25B21D6F}" presName="parentLin" presStyleCnt="0"/>
      <dgm:spPr/>
    </dgm:pt>
    <dgm:pt modelId="{33DAD53E-46ED-4214-B950-E2EBC28CABBB}" type="pres">
      <dgm:prSet presAssocID="{5076FA76-735A-4E46-9229-F29D25B21D6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84D9F6D-7EB2-4585-9831-59D7A18B28F6}" type="pres">
      <dgm:prSet presAssocID="{5076FA76-735A-4E46-9229-F29D25B21D6F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26015-7472-4CAA-9A13-98ABEEF9C7FF}" type="pres">
      <dgm:prSet presAssocID="{5076FA76-735A-4E46-9229-F29D25B21D6F}" presName="negativeSpace" presStyleCnt="0"/>
      <dgm:spPr/>
    </dgm:pt>
    <dgm:pt modelId="{BB39A562-C09B-4951-B019-A87430D80C3F}" type="pres">
      <dgm:prSet presAssocID="{5076FA76-735A-4E46-9229-F29D25B21D6F}" presName="childText" presStyleLbl="conFgAcc1" presStyleIdx="3" presStyleCnt="7">
        <dgm:presLayoutVars>
          <dgm:bulletEnabled val="1"/>
        </dgm:presLayoutVars>
      </dgm:prSet>
      <dgm:spPr/>
    </dgm:pt>
    <dgm:pt modelId="{4B3A0B34-4711-4966-AFD5-EF0ABD247949}" type="pres">
      <dgm:prSet presAssocID="{7DF53CE0-66A9-4730-9409-C3CA710D6640}" presName="spaceBetweenRectangles" presStyleCnt="0"/>
      <dgm:spPr/>
    </dgm:pt>
    <dgm:pt modelId="{C4AAE16E-E601-4A70-A903-5ECD0C3ADD19}" type="pres">
      <dgm:prSet presAssocID="{12B7FB6E-875E-41D9-BB48-EF145008C888}" presName="parentLin" presStyleCnt="0"/>
      <dgm:spPr/>
    </dgm:pt>
    <dgm:pt modelId="{41EBABBD-8F5A-4FF4-B3A5-748C5E426269}" type="pres">
      <dgm:prSet presAssocID="{12B7FB6E-875E-41D9-BB48-EF145008C88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401F83B-C5F2-4369-8410-462EEB628B2A}" type="pres">
      <dgm:prSet presAssocID="{12B7FB6E-875E-41D9-BB48-EF145008C888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7F60C-67D2-47FB-8247-F3A5E82FD180}" type="pres">
      <dgm:prSet presAssocID="{12B7FB6E-875E-41D9-BB48-EF145008C888}" presName="negativeSpace" presStyleCnt="0"/>
      <dgm:spPr/>
    </dgm:pt>
    <dgm:pt modelId="{DBB8E399-AC71-4FBF-8712-3FBA473C2F73}" type="pres">
      <dgm:prSet presAssocID="{12B7FB6E-875E-41D9-BB48-EF145008C888}" presName="childText" presStyleLbl="conFgAcc1" presStyleIdx="4" presStyleCnt="7">
        <dgm:presLayoutVars>
          <dgm:bulletEnabled val="1"/>
        </dgm:presLayoutVars>
      </dgm:prSet>
      <dgm:spPr/>
    </dgm:pt>
    <dgm:pt modelId="{D3596011-9436-4FB1-A3FC-EB55C935D526}" type="pres">
      <dgm:prSet presAssocID="{18ED06B8-2F64-4F5A-84D4-993F6F9704FD}" presName="spaceBetweenRectangles" presStyleCnt="0"/>
      <dgm:spPr/>
    </dgm:pt>
    <dgm:pt modelId="{E3D1919A-C678-4051-8BF0-C25ABCCAC0E0}" type="pres">
      <dgm:prSet presAssocID="{4A9073F5-4647-47FA-A393-4918F79D5C63}" presName="parentLin" presStyleCnt="0"/>
      <dgm:spPr/>
    </dgm:pt>
    <dgm:pt modelId="{FE4C4B3F-8E85-4BF8-B897-536FF9C90094}" type="pres">
      <dgm:prSet presAssocID="{4A9073F5-4647-47FA-A393-4918F79D5C6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7123859-1241-42B2-B8E0-5541F3601918}" type="pres">
      <dgm:prSet presAssocID="{4A9073F5-4647-47FA-A393-4918F79D5C63}" presName="parentText" presStyleLbl="node1" presStyleIdx="5" presStyleCnt="7" custScaleX="136570" custScaleY="118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9482-24DD-47BB-BEA0-71D5B55D9C9B}" type="pres">
      <dgm:prSet presAssocID="{4A9073F5-4647-47FA-A393-4918F79D5C63}" presName="negativeSpace" presStyleCnt="0"/>
      <dgm:spPr/>
    </dgm:pt>
    <dgm:pt modelId="{26FE7016-88B2-4C83-8C54-577D1CE11DA8}" type="pres">
      <dgm:prSet presAssocID="{4A9073F5-4647-47FA-A393-4918F79D5C63}" presName="childText" presStyleLbl="conFgAcc1" presStyleIdx="5" presStyleCnt="7">
        <dgm:presLayoutVars>
          <dgm:bulletEnabled val="1"/>
        </dgm:presLayoutVars>
      </dgm:prSet>
      <dgm:spPr/>
    </dgm:pt>
    <dgm:pt modelId="{B7DA4C92-E03A-4415-8BD7-0B16D4122723}" type="pres">
      <dgm:prSet presAssocID="{002F049D-70F4-4914-9890-394067F810D6}" presName="spaceBetweenRectangles" presStyleCnt="0"/>
      <dgm:spPr/>
    </dgm:pt>
    <dgm:pt modelId="{6C5DD0BC-DD75-4CD3-A178-6CF0094FDB07}" type="pres">
      <dgm:prSet presAssocID="{118CD9DD-D4B5-411A-ACB7-1AFD8D69C8AD}" presName="parentLin" presStyleCnt="0"/>
      <dgm:spPr/>
    </dgm:pt>
    <dgm:pt modelId="{9D27300D-7EAF-4674-8D35-83D1B141AEFF}" type="pres">
      <dgm:prSet presAssocID="{118CD9DD-D4B5-411A-ACB7-1AFD8D69C8A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66AF9FF-650B-4841-9A18-A229C6D09C3F}" type="pres">
      <dgm:prSet presAssocID="{118CD9DD-D4B5-411A-ACB7-1AFD8D69C8AD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16B0-AC37-446B-B270-859393EA97EB}" type="pres">
      <dgm:prSet presAssocID="{118CD9DD-D4B5-411A-ACB7-1AFD8D69C8AD}" presName="negativeSpace" presStyleCnt="0"/>
      <dgm:spPr/>
    </dgm:pt>
    <dgm:pt modelId="{37D9DF7E-9FB0-4127-9BF5-81A9967815A2}" type="pres">
      <dgm:prSet presAssocID="{118CD9DD-D4B5-411A-ACB7-1AFD8D69C8A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37DF435-DB0E-4459-9CAA-244891567BA0}" type="presOf" srcId="{F85691B4-8755-46DD-AD62-349F9F163998}" destId="{FEFA5C61-0E4F-49D7-B9D6-91B0B79B725D}" srcOrd="0" destOrd="0" presId="urn:microsoft.com/office/officeart/2005/8/layout/list1"/>
    <dgm:cxn modelId="{4ED78EA6-38FB-4FF9-8C75-741FCDF7CF2B}" srcId="{0262A1BD-237F-40EA-964F-51BF546612AB}" destId="{0148D256-CE93-47FA-BB86-BAD5916BCA4E}" srcOrd="0" destOrd="0" parTransId="{797CC874-39DC-4C1F-9791-31FCEAC11777}" sibTransId="{EF1F210C-177B-4798-9F6D-247D4D05CAF1}"/>
    <dgm:cxn modelId="{2AD4EAA0-0F57-4887-84FD-6A5DFD93EBA2}" type="presOf" srcId="{12B7FB6E-875E-41D9-BB48-EF145008C888}" destId="{3401F83B-C5F2-4369-8410-462EEB628B2A}" srcOrd="1" destOrd="0" presId="urn:microsoft.com/office/officeart/2005/8/layout/list1"/>
    <dgm:cxn modelId="{5E487951-6724-4C2C-8F3D-B513F875586C}" type="presOf" srcId="{4A9073F5-4647-47FA-A393-4918F79D5C63}" destId="{FE4C4B3F-8E85-4BF8-B897-536FF9C90094}" srcOrd="0" destOrd="0" presId="urn:microsoft.com/office/officeart/2005/8/layout/list1"/>
    <dgm:cxn modelId="{A89C3027-5DF3-485C-A8B6-7AEA7C87DCC2}" type="presOf" srcId="{12B7FB6E-875E-41D9-BB48-EF145008C888}" destId="{41EBABBD-8F5A-4FF4-B3A5-748C5E426269}" srcOrd="0" destOrd="0" presId="urn:microsoft.com/office/officeart/2005/8/layout/list1"/>
    <dgm:cxn modelId="{C56D964E-6282-40C4-863D-4401B3A5FD51}" type="presOf" srcId="{4A9073F5-4647-47FA-A393-4918F79D5C63}" destId="{87123859-1241-42B2-B8E0-5541F3601918}" srcOrd="1" destOrd="0" presId="urn:microsoft.com/office/officeart/2005/8/layout/list1"/>
    <dgm:cxn modelId="{CB142BC5-2328-475E-9E51-62C74E28ABBE}" type="presOf" srcId="{F85691B4-8755-46DD-AD62-349F9F163998}" destId="{31AF3E3D-5627-4A2B-9764-A3DD1C6DF83B}" srcOrd="1" destOrd="0" presId="urn:microsoft.com/office/officeart/2005/8/layout/list1"/>
    <dgm:cxn modelId="{AFD759FD-D4C9-4907-B983-ECE201A7A579}" srcId="{0262A1BD-237F-40EA-964F-51BF546612AB}" destId="{12B7FB6E-875E-41D9-BB48-EF145008C888}" srcOrd="4" destOrd="0" parTransId="{39364AE4-3D32-46EB-AB6B-7F4CE9CD8FEF}" sibTransId="{18ED06B8-2F64-4F5A-84D4-993F6F9704FD}"/>
    <dgm:cxn modelId="{10DF2382-06E6-4B67-A09A-6B565C03138C}" type="presOf" srcId="{3EA850D1-24B8-4183-98EB-17EBF17385CC}" destId="{919678A9-91EC-417F-B5F4-688942DF6616}" srcOrd="0" destOrd="0" presId="urn:microsoft.com/office/officeart/2005/8/layout/list1"/>
    <dgm:cxn modelId="{58793ED5-E082-4402-8874-ACBEA6137AA5}" type="presOf" srcId="{0262A1BD-237F-40EA-964F-51BF546612AB}" destId="{08563AB3-575C-4174-8B0A-6B2CFEFD5FBC}" srcOrd="0" destOrd="0" presId="urn:microsoft.com/office/officeart/2005/8/layout/list1"/>
    <dgm:cxn modelId="{8383A00B-D931-492A-8618-ED1B543D96AB}" type="presOf" srcId="{5076FA76-735A-4E46-9229-F29D25B21D6F}" destId="{C84D9F6D-7EB2-4585-9831-59D7A18B28F6}" srcOrd="1" destOrd="0" presId="urn:microsoft.com/office/officeart/2005/8/layout/list1"/>
    <dgm:cxn modelId="{97A78576-05E9-4AD8-81D8-F8DCEFAC2502}" srcId="{0262A1BD-237F-40EA-964F-51BF546612AB}" destId="{4A9073F5-4647-47FA-A393-4918F79D5C63}" srcOrd="5" destOrd="0" parTransId="{A17FC29F-3A4F-4440-A8F9-9163E1CED5F0}" sibTransId="{002F049D-70F4-4914-9890-394067F810D6}"/>
    <dgm:cxn modelId="{E85A8CB4-5592-4E3E-AC10-2F5A944F3710}" type="presOf" srcId="{3EA850D1-24B8-4183-98EB-17EBF17385CC}" destId="{9E78E0EE-6E54-494D-BA2F-F609A9D3B6AD}" srcOrd="1" destOrd="0" presId="urn:microsoft.com/office/officeart/2005/8/layout/list1"/>
    <dgm:cxn modelId="{25AC0551-901C-402F-A7BF-D38BB3659374}" type="presOf" srcId="{118CD9DD-D4B5-411A-ACB7-1AFD8D69C8AD}" destId="{9D27300D-7EAF-4674-8D35-83D1B141AEFF}" srcOrd="0" destOrd="0" presId="urn:microsoft.com/office/officeart/2005/8/layout/list1"/>
    <dgm:cxn modelId="{8B8E6D96-0AE5-4727-9B7D-7729868427F1}" type="presOf" srcId="{118CD9DD-D4B5-411A-ACB7-1AFD8D69C8AD}" destId="{466AF9FF-650B-4841-9A18-A229C6D09C3F}" srcOrd="1" destOrd="0" presId="urn:microsoft.com/office/officeart/2005/8/layout/list1"/>
    <dgm:cxn modelId="{9EC6C736-7C8D-4174-8EEB-73A9A275AE51}" srcId="{0262A1BD-237F-40EA-964F-51BF546612AB}" destId="{F85691B4-8755-46DD-AD62-349F9F163998}" srcOrd="2" destOrd="0" parTransId="{37FCC506-2C02-4C57-8393-0518A5E1D76B}" sibTransId="{06341A6C-DAB1-4C64-9226-7E4A0C5FBC3F}"/>
    <dgm:cxn modelId="{D2762421-9DB0-4211-8BAC-D5E9C6BCB931}" srcId="{0262A1BD-237F-40EA-964F-51BF546612AB}" destId="{3EA850D1-24B8-4183-98EB-17EBF17385CC}" srcOrd="1" destOrd="0" parTransId="{554C3837-7541-4DE5-93E1-D42C4B586137}" sibTransId="{38AADF9A-3AB1-48EE-A11E-F9DBB8DBD9CF}"/>
    <dgm:cxn modelId="{DD5DAED5-71B0-4FFA-8B55-32451C78C420}" type="presOf" srcId="{0148D256-CE93-47FA-BB86-BAD5916BCA4E}" destId="{E66EAA61-A9D5-4208-9AD8-E15B7B1C106F}" srcOrd="1" destOrd="0" presId="urn:microsoft.com/office/officeart/2005/8/layout/list1"/>
    <dgm:cxn modelId="{754A35DA-4DEA-445E-877D-23C69B4CE40D}" srcId="{0262A1BD-237F-40EA-964F-51BF546612AB}" destId="{118CD9DD-D4B5-411A-ACB7-1AFD8D69C8AD}" srcOrd="6" destOrd="0" parTransId="{7A1BEFB9-76C3-4AEE-B91B-AAA729748D73}" sibTransId="{2D7342B6-F09E-4204-9ECC-1920E637F6A7}"/>
    <dgm:cxn modelId="{0490D9DD-0FD7-4299-A0E5-C35E3E3FE263}" srcId="{0262A1BD-237F-40EA-964F-51BF546612AB}" destId="{5076FA76-735A-4E46-9229-F29D25B21D6F}" srcOrd="3" destOrd="0" parTransId="{DBE20BC3-4AA4-4580-A3EF-3660C9773124}" sibTransId="{7DF53CE0-66A9-4730-9409-C3CA710D6640}"/>
    <dgm:cxn modelId="{E672A43E-1623-4136-AD75-212839C522EE}" type="presOf" srcId="{0148D256-CE93-47FA-BB86-BAD5916BCA4E}" destId="{96D4FED2-216A-42D7-80D8-F3DAEC875606}" srcOrd="0" destOrd="0" presId="urn:microsoft.com/office/officeart/2005/8/layout/list1"/>
    <dgm:cxn modelId="{3EDD9606-FD28-4E4C-AB3F-EFBCAD584B6B}" type="presOf" srcId="{5076FA76-735A-4E46-9229-F29D25B21D6F}" destId="{33DAD53E-46ED-4214-B950-E2EBC28CABBB}" srcOrd="0" destOrd="0" presId="urn:microsoft.com/office/officeart/2005/8/layout/list1"/>
    <dgm:cxn modelId="{9FB0F013-FA71-45AB-A924-F57A31888A3C}" type="presParOf" srcId="{08563AB3-575C-4174-8B0A-6B2CFEFD5FBC}" destId="{EC68C01A-93DF-4070-99E6-D5A2F1CFBE62}" srcOrd="0" destOrd="0" presId="urn:microsoft.com/office/officeart/2005/8/layout/list1"/>
    <dgm:cxn modelId="{D7BB02BA-521B-4AFE-817D-D5E868DF3817}" type="presParOf" srcId="{EC68C01A-93DF-4070-99E6-D5A2F1CFBE62}" destId="{96D4FED2-216A-42D7-80D8-F3DAEC875606}" srcOrd="0" destOrd="0" presId="urn:microsoft.com/office/officeart/2005/8/layout/list1"/>
    <dgm:cxn modelId="{A2021AF8-B7AC-42C0-9ACF-7F3C667959C0}" type="presParOf" srcId="{EC68C01A-93DF-4070-99E6-D5A2F1CFBE62}" destId="{E66EAA61-A9D5-4208-9AD8-E15B7B1C106F}" srcOrd="1" destOrd="0" presId="urn:microsoft.com/office/officeart/2005/8/layout/list1"/>
    <dgm:cxn modelId="{79AFDCD5-1BAD-4C93-B488-58A83C1DC44A}" type="presParOf" srcId="{08563AB3-575C-4174-8B0A-6B2CFEFD5FBC}" destId="{B4280A0D-BC46-4D60-A581-04F99BD871F9}" srcOrd="1" destOrd="0" presId="urn:microsoft.com/office/officeart/2005/8/layout/list1"/>
    <dgm:cxn modelId="{36AA4AE6-BCF8-4FAC-9BFC-1B7AE5B6808D}" type="presParOf" srcId="{08563AB3-575C-4174-8B0A-6B2CFEFD5FBC}" destId="{4A0B021D-AF09-4612-AA68-CFCB2C48F277}" srcOrd="2" destOrd="0" presId="urn:microsoft.com/office/officeart/2005/8/layout/list1"/>
    <dgm:cxn modelId="{B978F00F-B911-4C6D-8A2C-03EFD19779B3}" type="presParOf" srcId="{08563AB3-575C-4174-8B0A-6B2CFEFD5FBC}" destId="{6B74B99A-921C-4DBF-8380-E9C624F983F1}" srcOrd="3" destOrd="0" presId="urn:microsoft.com/office/officeart/2005/8/layout/list1"/>
    <dgm:cxn modelId="{1321369F-4A0E-47E2-B240-492815B303DA}" type="presParOf" srcId="{08563AB3-575C-4174-8B0A-6B2CFEFD5FBC}" destId="{0EE06E9D-3020-4CB8-892A-4F603BE75F24}" srcOrd="4" destOrd="0" presId="urn:microsoft.com/office/officeart/2005/8/layout/list1"/>
    <dgm:cxn modelId="{AC93AF29-44E0-40E9-9C04-3BB6179DB082}" type="presParOf" srcId="{0EE06E9D-3020-4CB8-892A-4F603BE75F24}" destId="{919678A9-91EC-417F-B5F4-688942DF6616}" srcOrd="0" destOrd="0" presId="urn:microsoft.com/office/officeart/2005/8/layout/list1"/>
    <dgm:cxn modelId="{383B53D8-3524-4057-B013-80872B143E13}" type="presParOf" srcId="{0EE06E9D-3020-4CB8-892A-4F603BE75F24}" destId="{9E78E0EE-6E54-494D-BA2F-F609A9D3B6AD}" srcOrd="1" destOrd="0" presId="urn:microsoft.com/office/officeart/2005/8/layout/list1"/>
    <dgm:cxn modelId="{934AE41D-BC0E-4567-8012-EC7396BE0407}" type="presParOf" srcId="{08563AB3-575C-4174-8B0A-6B2CFEFD5FBC}" destId="{406B9185-E8A5-468E-90AF-0CB27E8C1729}" srcOrd="5" destOrd="0" presId="urn:microsoft.com/office/officeart/2005/8/layout/list1"/>
    <dgm:cxn modelId="{F114C867-C45D-4ED3-9B55-26F1171BB84B}" type="presParOf" srcId="{08563AB3-575C-4174-8B0A-6B2CFEFD5FBC}" destId="{432D8DEC-5323-4412-8372-004C7EAB0F2C}" srcOrd="6" destOrd="0" presId="urn:microsoft.com/office/officeart/2005/8/layout/list1"/>
    <dgm:cxn modelId="{B5E3C68A-EDBF-4EDA-96BC-452E115CD1EF}" type="presParOf" srcId="{08563AB3-575C-4174-8B0A-6B2CFEFD5FBC}" destId="{32AE3E1E-8229-489C-A9BB-23917386C455}" srcOrd="7" destOrd="0" presId="urn:microsoft.com/office/officeart/2005/8/layout/list1"/>
    <dgm:cxn modelId="{2A891DEA-EB90-4917-82FD-C102F48E9B01}" type="presParOf" srcId="{08563AB3-575C-4174-8B0A-6B2CFEFD5FBC}" destId="{F1843334-58CB-4B17-8CC9-236128EFBD1B}" srcOrd="8" destOrd="0" presId="urn:microsoft.com/office/officeart/2005/8/layout/list1"/>
    <dgm:cxn modelId="{F2D5D9CB-019B-4F47-B0EB-C340C9E0CEBC}" type="presParOf" srcId="{F1843334-58CB-4B17-8CC9-236128EFBD1B}" destId="{FEFA5C61-0E4F-49D7-B9D6-91B0B79B725D}" srcOrd="0" destOrd="0" presId="urn:microsoft.com/office/officeart/2005/8/layout/list1"/>
    <dgm:cxn modelId="{1C8214CA-500C-4A73-8716-56F93EFE8472}" type="presParOf" srcId="{F1843334-58CB-4B17-8CC9-236128EFBD1B}" destId="{31AF3E3D-5627-4A2B-9764-A3DD1C6DF83B}" srcOrd="1" destOrd="0" presId="urn:microsoft.com/office/officeart/2005/8/layout/list1"/>
    <dgm:cxn modelId="{654C9BB6-0E19-4D95-B8DD-DB6587B00505}" type="presParOf" srcId="{08563AB3-575C-4174-8B0A-6B2CFEFD5FBC}" destId="{398759EF-41FC-41C4-9225-51AD561255CB}" srcOrd="9" destOrd="0" presId="urn:microsoft.com/office/officeart/2005/8/layout/list1"/>
    <dgm:cxn modelId="{8DA560C2-42BF-4198-80BF-0E85504036B7}" type="presParOf" srcId="{08563AB3-575C-4174-8B0A-6B2CFEFD5FBC}" destId="{1A84FFCC-8EBC-4581-B422-18115D64EDBB}" srcOrd="10" destOrd="0" presId="urn:microsoft.com/office/officeart/2005/8/layout/list1"/>
    <dgm:cxn modelId="{1EDF8969-6F3D-4986-9353-52DB9A606EF7}" type="presParOf" srcId="{08563AB3-575C-4174-8B0A-6B2CFEFD5FBC}" destId="{C35BF277-C2EA-42E6-A0FF-3EF0128FD7B6}" srcOrd="11" destOrd="0" presId="urn:microsoft.com/office/officeart/2005/8/layout/list1"/>
    <dgm:cxn modelId="{3D5778A4-2AFC-4D5B-930A-BCC9D51A3F33}" type="presParOf" srcId="{08563AB3-575C-4174-8B0A-6B2CFEFD5FBC}" destId="{B09FC476-3E7C-46F2-8999-4A8E1B7214AB}" srcOrd="12" destOrd="0" presId="urn:microsoft.com/office/officeart/2005/8/layout/list1"/>
    <dgm:cxn modelId="{86CC722F-5019-4826-A7FA-8484FD1877C9}" type="presParOf" srcId="{B09FC476-3E7C-46F2-8999-4A8E1B7214AB}" destId="{33DAD53E-46ED-4214-B950-E2EBC28CABBB}" srcOrd="0" destOrd="0" presId="urn:microsoft.com/office/officeart/2005/8/layout/list1"/>
    <dgm:cxn modelId="{5465AEA6-988F-490F-BF5B-CC7864420919}" type="presParOf" srcId="{B09FC476-3E7C-46F2-8999-4A8E1B7214AB}" destId="{C84D9F6D-7EB2-4585-9831-59D7A18B28F6}" srcOrd="1" destOrd="0" presId="urn:microsoft.com/office/officeart/2005/8/layout/list1"/>
    <dgm:cxn modelId="{F014547A-0E59-41A5-8D34-697BB8C997F3}" type="presParOf" srcId="{08563AB3-575C-4174-8B0A-6B2CFEFD5FBC}" destId="{83D26015-7472-4CAA-9A13-98ABEEF9C7FF}" srcOrd="13" destOrd="0" presId="urn:microsoft.com/office/officeart/2005/8/layout/list1"/>
    <dgm:cxn modelId="{6D14BD04-E47B-46EC-AA91-F8E912277C79}" type="presParOf" srcId="{08563AB3-575C-4174-8B0A-6B2CFEFD5FBC}" destId="{BB39A562-C09B-4951-B019-A87430D80C3F}" srcOrd="14" destOrd="0" presId="urn:microsoft.com/office/officeart/2005/8/layout/list1"/>
    <dgm:cxn modelId="{BE52A409-C0EA-4F02-BCFB-16B2AF14C66B}" type="presParOf" srcId="{08563AB3-575C-4174-8B0A-6B2CFEFD5FBC}" destId="{4B3A0B34-4711-4966-AFD5-EF0ABD247949}" srcOrd="15" destOrd="0" presId="urn:microsoft.com/office/officeart/2005/8/layout/list1"/>
    <dgm:cxn modelId="{D262317A-1C15-4233-A79D-0676BF03F1D3}" type="presParOf" srcId="{08563AB3-575C-4174-8B0A-6B2CFEFD5FBC}" destId="{C4AAE16E-E601-4A70-A903-5ECD0C3ADD19}" srcOrd="16" destOrd="0" presId="urn:microsoft.com/office/officeart/2005/8/layout/list1"/>
    <dgm:cxn modelId="{4D5033D8-CA70-4DC8-B1B4-BBE9651CB753}" type="presParOf" srcId="{C4AAE16E-E601-4A70-A903-5ECD0C3ADD19}" destId="{41EBABBD-8F5A-4FF4-B3A5-748C5E426269}" srcOrd="0" destOrd="0" presId="urn:microsoft.com/office/officeart/2005/8/layout/list1"/>
    <dgm:cxn modelId="{3E459CA2-4303-4D2B-996F-523EEB9B7790}" type="presParOf" srcId="{C4AAE16E-E601-4A70-A903-5ECD0C3ADD19}" destId="{3401F83B-C5F2-4369-8410-462EEB628B2A}" srcOrd="1" destOrd="0" presId="urn:microsoft.com/office/officeart/2005/8/layout/list1"/>
    <dgm:cxn modelId="{24C322ED-7B8D-47FD-9B78-4D078A499879}" type="presParOf" srcId="{08563AB3-575C-4174-8B0A-6B2CFEFD5FBC}" destId="{9A47F60C-67D2-47FB-8247-F3A5E82FD180}" srcOrd="17" destOrd="0" presId="urn:microsoft.com/office/officeart/2005/8/layout/list1"/>
    <dgm:cxn modelId="{37824201-16A5-4048-A5E0-2B47EFF011A6}" type="presParOf" srcId="{08563AB3-575C-4174-8B0A-6B2CFEFD5FBC}" destId="{DBB8E399-AC71-4FBF-8712-3FBA473C2F73}" srcOrd="18" destOrd="0" presId="urn:microsoft.com/office/officeart/2005/8/layout/list1"/>
    <dgm:cxn modelId="{49FFDB85-9542-4B27-9610-E1AD7C41E269}" type="presParOf" srcId="{08563AB3-575C-4174-8B0A-6B2CFEFD5FBC}" destId="{D3596011-9436-4FB1-A3FC-EB55C935D526}" srcOrd="19" destOrd="0" presId="urn:microsoft.com/office/officeart/2005/8/layout/list1"/>
    <dgm:cxn modelId="{4AE32B6D-D343-4172-AF8A-FE56CD3DE53F}" type="presParOf" srcId="{08563AB3-575C-4174-8B0A-6B2CFEFD5FBC}" destId="{E3D1919A-C678-4051-8BF0-C25ABCCAC0E0}" srcOrd="20" destOrd="0" presId="urn:microsoft.com/office/officeart/2005/8/layout/list1"/>
    <dgm:cxn modelId="{F519C6B6-C8E9-4378-A3A9-EF4C0DC2F0E3}" type="presParOf" srcId="{E3D1919A-C678-4051-8BF0-C25ABCCAC0E0}" destId="{FE4C4B3F-8E85-4BF8-B897-536FF9C90094}" srcOrd="0" destOrd="0" presId="urn:microsoft.com/office/officeart/2005/8/layout/list1"/>
    <dgm:cxn modelId="{300C8E44-CEDC-4EFE-8234-9CA175954EDA}" type="presParOf" srcId="{E3D1919A-C678-4051-8BF0-C25ABCCAC0E0}" destId="{87123859-1241-42B2-B8E0-5541F3601918}" srcOrd="1" destOrd="0" presId="urn:microsoft.com/office/officeart/2005/8/layout/list1"/>
    <dgm:cxn modelId="{C9366D4F-FE0E-4D64-8ECC-7774D5CB6C2A}" type="presParOf" srcId="{08563AB3-575C-4174-8B0A-6B2CFEFD5FBC}" destId="{E0319482-24DD-47BB-BEA0-71D5B55D9C9B}" srcOrd="21" destOrd="0" presId="urn:microsoft.com/office/officeart/2005/8/layout/list1"/>
    <dgm:cxn modelId="{B1974F07-0778-44F1-BFBF-21C6A165F521}" type="presParOf" srcId="{08563AB3-575C-4174-8B0A-6B2CFEFD5FBC}" destId="{26FE7016-88B2-4C83-8C54-577D1CE11DA8}" srcOrd="22" destOrd="0" presId="urn:microsoft.com/office/officeart/2005/8/layout/list1"/>
    <dgm:cxn modelId="{56B231DB-2D2C-4CD6-BB6A-6153B05E8D91}" type="presParOf" srcId="{08563AB3-575C-4174-8B0A-6B2CFEFD5FBC}" destId="{B7DA4C92-E03A-4415-8BD7-0B16D4122723}" srcOrd="23" destOrd="0" presId="urn:microsoft.com/office/officeart/2005/8/layout/list1"/>
    <dgm:cxn modelId="{023B86CD-2A8C-4C37-9BD1-9D065A7A3212}" type="presParOf" srcId="{08563AB3-575C-4174-8B0A-6B2CFEFD5FBC}" destId="{6C5DD0BC-DD75-4CD3-A178-6CF0094FDB07}" srcOrd="24" destOrd="0" presId="urn:microsoft.com/office/officeart/2005/8/layout/list1"/>
    <dgm:cxn modelId="{5693370D-0773-4109-844B-93C055C81593}" type="presParOf" srcId="{6C5DD0BC-DD75-4CD3-A178-6CF0094FDB07}" destId="{9D27300D-7EAF-4674-8D35-83D1B141AEFF}" srcOrd="0" destOrd="0" presId="urn:microsoft.com/office/officeart/2005/8/layout/list1"/>
    <dgm:cxn modelId="{DD765FBF-1CF0-4641-98D9-A9F0D0BF1709}" type="presParOf" srcId="{6C5DD0BC-DD75-4CD3-A178-6CF0094FDB07}" destId="{466AF9FF-650B-4841-9A18-A229C6D09C3F}" srcOrd="1" destOrd="0" presId="urn:microsoft.com/office/officeart/2005/8/layout/list1"/>
    <dgm:cxn modelId="{F0C330A0-D6C4-4B1B-B531-BFCEC4881786}" type="presParOf" srcId="{08563AB3-575C-4174-8B0A-6B2CFEFD5FBC}" destId="{51DA16B0-AC37-446B-B270-859393EA97EB}" srcOrd="25" destOrd="0" presId="urn:microsoft.com/office/officeart/2005/8/layout/list1"/>
    <dgm:cxn modelId="{4E8CCBD3-A3A9-49C4-A0BB-C2C620D9066E}" type="presParOf" srcId="{08563AB3-575C-4174-8B0A-6B2CFEFD5FBC}" destId="{37D9DF7E-9FB0-4127-9BF5-81A9967815A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6F4E9-53A0-4502-861D-4C5EF64ED9B0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5BC8D4-1BD0-4649-87F1-BF0F5BF187BD}">
      <dgm:prSet phldrT="[Текст]" custT="1"/>
      <dgm:spPr/>
      <dgm:t>
        <a:bodyPr/>
        <a:lstStyle/>
        <a:p>
          <a:r>
            <a:rPr lang="ru-RU" sz="1800" b="1" dirty="0" smtClean="0"/>
            <a:t>Будьте искренни!</a:t>
          </a:r>
          <a:endParaRPr lang="ru-RU" sz="1800" b="1" dirty="0"/>
        </a:p>
      </dgm:t>
    </dgm:pt>
    <dgm:pt modelId="{ADE1C49B-CD0F-40F8-B897-FE3A9DC8A149}" type="parTrans" cxnId="{4982F157-2503-4D9E-9F29-C1EB99F9F3EC}">
      <dgm:prSet/>
      <dgm:spPr/>
      <dgm:t>
        <a:bodyPr/>
        <a:lstStyle/>
        <a:p>
          <a:endParaRPr lang="ru-RU"/>
        </a:p>
      </dgm:t>
    </dgm:pt>
    <dgm:pt modelId="{D51270DE-48AF-4EE7-9AB0-A819D1848247}" type="sibTrans" cxnId="{4982F157-2503-4D9E-9F29-C1EB99F9F3EC}">
      <dgm:prSet/>
      <dgm:spPr/>
      <dgm:t>
        <a:bodyPr/>
        <a:lstStyle/>
        <a:p>
          <a:endParaRPr lang="ru-RU"/>
        </a:p>
      </dgm:t>
    </dgm:pt>
    <dgm:pt modelId="{1291153A-351C-473E-A79C-C30E262A3846}">
      <dgm:prSet phldrT="[Текст]" custT="1"/>
      <dgm:spPr/>
      <dgm:t>
        <a:bodyPr/>
        <a:lstStyle/>
        <a:p>
          <a:r>
            <a:rPr lang="ru-RU" sz="1800" b="1" dirty="0" smtClean="0"/>
            <a:t>Сопереживайте!</a:t>
          </a:r>
          <a:endParaRPr lang="ru-RU" sz="1800" b="1" dirty="0"/>
        </a:p>
      </dgm:t>
    </dgm:pt>
    <dgm:pt modelId="{3C75F29A-4EBC-48E8-8A67-8C359D6076D2}" type="parTrans" cxnId="{1E9A56F1-4052-4BBE-A525-8E235D7B9E73}">
      <dgm:prSet/>
      <dgm:spPr/>
      <dgm:t>
        <a:bodyPr/>
        <a:lstStyle/>
        <a:p>
          <a:endParaRPr lang="ru-RU"/>
        </a:p>
      </dgm:t>
    </dgm:pt>
    <dgm:pt modelId="{714A5104-1F2B-4135-844D-AEB16182F154}" type="sibTrans" cxnId="{1E9A56F1-4052-4BBE-A525-8E235D7B9E73}">
      <dgm:prSet/>
      <dgm:spPr/>
      <dgm:t>
        <a:bodyPr/>
        <a:lstStyle/>
        <a:p>
          <a:endParaRPr lang="ru-RU"/>
        </a:p>
      </dgm:t>
    </dgm:pt>
    <dgm:pt modelId="{3A9C6EA3-A55D-432D-9946-20605155A17B}">
      <dgm:prSet phldrT="[Текст]" custT="1"/>
      <dgm:spPr/>
      <dgm:t>
        <a:bodyPr/>
        <a:lstStyle/>
        <a:p>
          <a:r>
            <a:rPr lang="ru-RU" sz="1800" b="1" dirty="0" smtClean="0"/>
            <a:t>Будьте приветливы!</a:t>
          </a:r>
          <a:endParaRPr lang="ru-RU" sz="1800" b="1" dirty="0"/>
        </a:p>
      </dgm:t>
    </dgm:pt>
    <dgm:pt modelId="{E111AD01-B536-4DF3-A715-5066EAE23B0E}" type="parTrans" cxnId="{D4676AE5-D2A9-464B-AEEE-81E315669CE1}">
      <dgm:prSet/>
      <dgm:spPr/>
      <dgm:t>
        <a:bodyPr/>
        <a:lstStyle/>
        <a:p>
          <a:endParaRPr lang="ru-RU"/>
        </a:p>
      </dgm:t>
    </dgm:pt>
    <dgm:pt modelId="{BDBD73A4-05E1-4063-8DCB-1D84B1F1E7BC}" type="sibTrans" cxnId="{D4676AE5-D2A9-464B-AEEE-81E315669CE1}">
      <dgm:prSet/>
      <dgm:spPr/>
      <dgm:t>
        <a:bodyPr/>
        <a:lstStyle/>
        <a:p>
          <a:endParaRPr lang="ru-RU"/>
        </a:p>
      </dgm:t>
    </dgm:pt>
    <dgm:pt modelId="{CF09687D-72FD-4508-B744-985206D23171}">
      <dgm:prSet phldrT="[Текст]" custT="1"/>
      <dgm:spPr/>
      <dgm:t>
        <a:bodyPr/>
        <a:lstStyle/>
        <a:p>
          <a:r>
            <a:rPr lang="ru-RU" sz="1800" b="1" dirty="0" smtClean="0"/>
            <a:t>Не командуйте!</a:t>
          </a:r>
          <a:endParaRPr lang="ru-RU" sz="1800" b="1" dirty="0"/>
        </a:p>
      </dgm:t>
    </dgm:pt>
    <dgm:pt modelId="{C5882129-3307-4166-81C9-0D790882B1FA}" type="parTrans" cxnId="{0EF6F427-9AC2-44DB-B232-43B8D1282A64}">
      <dgm:prSet/>
      <dgm:spPr/>
      <dgm:t>
        <a:bodyPr/>
        <a:lstStyle/>
        <a:p>
          <a:endParaRPr lang="ru-RU"/>
        </a:p>
      </dgm:t>
    </dgm:pt>
    <dgm:pt modelId="{55F057D6-0625-45E0-AF94-78692EF519AB}" type="sibTrans" cxnId="{0EF6F427-9AC2-44DB-B232-43B8D1282A64}">
      <dgm:prSet/>
      <dgm:spPr/>
      <dgm:t>
        <a:bodyPr/>
        <a:lstStyle/>
        <a:p>
          <a:endParaRPr lang="ru-RU"/>
        </a:p>
      </dgm:t>
    </dgm:pt>
    <dgm:pt modelId="{C9C50C89-5FA5-42C7-8FDA-24AA40C85C77}">
      <dgm:prSet phldrT="[Текст]" custT="1"/>
      <dgm:spPr/>
      <dgm:t>
        <a:bodyPr/>
        <a:lstStyle/>
        <a:p>
          <a:r>
            <a:rPr lang="ru-RU" sz="1800" b="1" dirty="0" smtClean="0"/>
            <a:t>Не конфликтуйте! </a:t>
          </a:r>
          <a:endParaRPr lang="ru-RU" sz="1800" b="1" dirty="0"/>
        </a:p>
      </dgm:t>
    </dgm:pt>
    <dgm:pt modelId="{51F3631C-FB62-4BE1-968F-159C5481F525}" type="parTrans" cxnId="{ED42EDA2-D304-4F8C-9387-69B6C741B58B}">
      <dgm:prSet/>
      <dgm:spPr/>
      <dgm:t>
        <a:bodyPr/>
        <a:lstStyle/>
        <a:p>
          <a:endParaRPr lang="ru-RU"/>
        </a:p>
      </dgm:t>
    </dgm:pt>
    <dgm:pt modelId="{F1E7A32E-0D0A-46AE-9CD9-5491096356D0}" type="sibTrans" cxnId="{ED42EDA2-D304-4F8C-9387-69B6C741B58B}">
      <dgm:prSet/>
      <dgm:spPr/>
      <dgm:t>
        <a:bodyPr/>
        <a:lstStyle/>
        <a:p>
          <a:endParaRPr lang="ru-RU"/>
        </a:p>
      </dgm:t>
    </dgm:pt>
    <dgm:pt modelId="{05C558EB-8C70-4B32-B700-CD91F06E6BEC}">
      <dgm:prSet custT="1"/>
      <dgm:spPr/>
      <dgm:t>
        <a:bodyPr/>
        <a:lstStyle/>
        <a:p>
          <a:r>
            <a:rPr lang="ru-RU" sz="1800" b="1" dirty="0" smtClean="0"/>
            <a:t>Не вмешивайтесь! </a:t>
          </a:r>
          <a:endParaRPr lang="ru-RU" sz="1800" b="1" dirty="0"/>
        </a:p>
      </dgm:t>
    </dgm:pt>
    <dgm:pt modelId="{97770DB7-D348-493B-B6A5-E5B74AA386B8}" type="parTrans" cxnId="{566F3CFC-7936-460C-987C-320C694AA8D5}">
      <dgm:prSet/>
      <dgm:spPr/>
      <dgm:t>
        <a:bodyPr/>
        <a:lstStyle/>
        <a:p>
          <a:endParaRPr lang="ru-RU"/>
        </a:p>
      </dgm:t>
    </dgm:pt>
    <dgm:pt modelId="{B81FD8F6-E685-412A-98AA-8C4FD0341745}" type="sibTrans" cxnId="{566F3CFC-7936-460C-987C-320C694AA8D5}">
      <dgm:prSet/>
      <dgm:spPr/>
      <dgm:t>
        <a:bodyPr/>
        <a:lstStyle/>
        <a:p>
          <a:endParaRPr lang="ru-RU"/>
        </a:p>
      </dgm:t>
    </dgm:pt>
    <dgm:pt modelId="{E7892D4F-BAAD-4831-9FE4-5A21A87BA356}">
      <dgm:prSet custT="1"/>
      <dgm:spPr/>
      <dgm:t>
        <a:bodyPr/>
        <a:lstStyle/>
        <a:p>
          <a:r>
            <a:rPr lang="ru-RU" sz="1800" b="1" dirty="0" smtClean="0"/>
            <a:t>Делитесь  чувствами!</a:t>
          </a:r>
        </a:p>
      </dgm:t>
    </dgm:pt>
    <dgm:pt modelId="{B3EAF31F-C409-4408-98E8-5A5EED9BDC4C}" type="parTrans" cxnId="{CB2629E3-0B99-460F-ABDB-072220871DC5}">
      <dgm:prSet/>
      <dgm:spPr/>
      <dgm:t>
        <a:bodyPr/>
        <a:lstStyle/>
        <a:p>
          <a:endParaRPr lang="ru-RU"/>
        </a:p>
      </dgm:t>
    </dgm:pt>
    <dgm:pt modelId="{03EAAC51-F78C-431F-A1E9-ED03AE978167}" type="sibTrans" cxnId="{CB2629E3-0B99-460F-ABDB-072220871DC5}">
      <dgm:prSet/>
      <dgm:spPr/>
      <dgm:t>
        <a:bodyPr/>
        <a:lstStyle/>
        <a:p>
          <a:endParaRPr lang="ru-RU"/>
        </a:p>
      </dgm:t>
    </dgm:pt>
    <dgm:pt modelId="{F181460B-0E5B-4295-A0A7-784ECD871922}">
      <dgm:prSet custT="1"/>
      <dgm:spPr/>
      <dgm:t>
        <a:bodyPr/>
        <a:lstStyle/>
        <a:p>
          <a:r>
            <a:rPr lang="ru-RU" sz="1800" b="1" dirty="0" smtClean="0"/>
            <a:t>Обнимайтесь!</a:t>
          </a:r>
          <a:endParaRPr lang="ru-RU" sz="1800" b="1" dirty="0"/>
        </a:p>
      </dgm:t>
    </dgm:pt>
    <dgm:pt modelId="{4B382D53-1773-4DF0-B9B6-CCBF439F0B84}" type="parTrans" cxnId="{5CFFD3CC-8CB7-4F7D-8492-C9A05E50CE5B}">
      <dgm:prSet/>
      <dgm:spPr/>
      <dgm:t>
        <a:bodyPr/>
        <a:lstStyle/>
        <a:p>
          <a:endParaRPr lang="ru-RU"/>
        </a:p>
      </dgm:t>
    </dgm:pt>
    <dgm:pt modelId="{6295456D-516A-42FC-A1C5-9A8591A6E8A9}" type="sibTrans" cxnId="{5CFFD3CC-8CB7-4F7D-8492-C9A05E50CE5B}">
      <dgm:prSet/>
      <dgm:spPr/>
      <dgm:t>
        <a:bodyPr/>
        <a:lstStyle/>
        <a:p>
          <a:endParaRPr lang="ru-RU"/>
        </a:p>
      </dgm:t>
    </dgm:pt>
    <dgm:pt modelId="{36C2EEE2-67DA-4029-B195-5C0426BF2524}">
      <dgm:prSet custT="1"/>
      <dgm:spPr/>
      <dgm:t>
        <a:bodyPr/>
        <a:lstStyle/>
        <a:p>
          <a:r>
            <a:rPr lang="ru-RU" sz="1800" b="1" dirty="0" smtClean="0"/>
            <a:t>Не критикуйте!</a:t>
          </a:r>
        </a:p>
      </dgm:t>
    </dgm:pt>
    <dgm:pt modelId="{F705D33B-B356-4C7A-9960-C3DD73574416}" type="parTrans" cxnId="{074A7A3A-3DFA-427D-8A07-F65629209DA2}">
      <dgm:prSet/>
      <dgm:spPr/>
      <dgm:t>
        <a:bodyPr/>
        <a:lstStyle/>
        <a:p>
          <a:endParaRPr lang="ru-RU"/>
        </a:p>
      </dgm:t>
    </dgm:pt>
    <dgm:pt modelId="{725361FA-F86D-4C4A-B192-14447733082B}" type="sibTrans" cxnId="{074A7A3A-3DFA-427D-8A07-F65629209DA2}">
      <dgm:prSet/>
      <dgm:spPr/>
      <dgm:t>
        <a:bodyPr/>
        <a:lstStyle/>
        <a:p>
          <a:endParaRPr lang="ru-RU"/>
        </a:p>
      </dgm:t>
    </dgm:pt>
    <dgm:pt modelId="{F824D442-0C4D-4AD7-A382-59AF0EF4E8AE}">
      <dgm:prSet custT="1"/>
      <dgm:spPr/>
      <dgm:t>
        <a:bodyPr/>
        <a:lstStyle/>
        <a:p>
          <a:r>
            <a:rPr lang="ru-RU" sz="1800" b="1" dirty="0" smtClean="0"/>
            <a:t>Поддерживайте!</a:t>
          </a:r>
        </a:p>
      </dgm:t>
    </dgm:pt>
    <dgm:pt modelId="{EF6406BE-CB6A-443D-A25E-90CA616BE903}" type="parTrans" cxnId="{EE4F0AB5-74FD-4776-B9C3-875D5D915BA5}">
      <dgm:prSet/>
      <dgm:spPr/>
      <dgm:t>
        <a:bodyPr/>
        <a:lstStyle/>
        <a:p>
          <a:endParaRPr lang="ru-RU"/>
        </a:p>
      </dgm:t>
    </dgm:pt>
    <dgm:pt modelId="{4DB31946-1349-42A1-B164-29E25E024CBE}" type="sibTrans" cxnId="{EE4F0AB5-74FD-4776-B9C3-875D5D915BA5}">
      <dgm:prSet/>
      <dgm:spPr/>
      <dgm:t>
        <a:bodyPr/>
        <a:lstStyle/>
        <a:p>
          <a:endParaRPr lang="ru-RU"/>
        </a:p>
      </dgm:t>
    </dgm:pt>
    <dgm:pt modelId="{16F5A871-D604-460F-9CA3-6D7B3AEB7A7E}">
      <dgm:prSet custT="1"/>
      <dgm:spPr/>
      <dgm:t>
        <a:bodyPr/>
        <a:lstStyle/>
        <a:p>
          <a:r>
            <a:rPr lang="ru-RU" sz="1800" b="1" dirty="0" smtClean="0"/>
            <a:t>Проводите время вместе!</a:t>
          </a:r>
        </a:p>
      </dgm:t>
    </dgm:pt>
    <dgm:pt modelId="{72F74A57-8135-420E-A20C-9187F843D448}" type="parTrans" cxnId="{A2B0D4A1-0908-4684-BAF3-5F47CC6372C4}">
      <dgm:prSet/>
      <dgm:spPr/>
      <dgm:t>
        <a:bodyPr/>
        <a:lstStyle/>
        <a:p>
          <a:endParaRPr lang="ru-RU"/>
        </a:p>
      </dgm:t>
    </dgm:pt>
    <dgm:pt modelId="{669CE301-2073-4A38-82C6-001B422C9F4B}" type="sibTrans" cxnId="{A2B0D4A1-0908-4684-BAF3-5F47CC6372C4}">
      <dgm:prSet/>
      <dgm:spPr/>
      <dgm:t>
        <a:bodyPr/>
        <a:lstStyle/>
        <a:p>
          <a:endParaRPr lang="ru-RU"/>
        </a:p>
      </dgm:t>
    </dgm:pt>
    <dgm:pt modelId="{18A6F5B7-B231-49D2-98E7-21BE6F6E81B9}">
      <dgm:prSet custT="1"/>
      <dgm:spPr/>
      <dgm:t>
        <a:bodyPr/>
        <a:lstStyle/>
        <a:p>
          <a:r>
            <a:rPr lang="ru-RU" sz="1800" b="1" dirty="0" smtClean="0"/>
            <a:t>Помогайте!</a:t>
          </a:r>
        </a:p>
      </dgm:t>
    </dgm:pt>
    <dgm:pt modelId="{EB7F9DC8-E968-46F9-A195-CDF17B658DF7}" type="parTrans" cxnId="{B4E29F2D-77E7-4DDF-9DF1-35802FA29C64}">
      <dgm:prSet/>
      <dgm:spPr/>
      <dgm:t>
        <a:bodyPr/>
        <a:lstStyle/>
        <a:p>
          <a:endParaRPr lang="ru-RU"/>
        </a:p>
      </dgm:t>
    </dgm:pt>
    <dgm:pt modelId="{65625B2C-D996-4805-B45F-E75AEA398F5E}" type="sibTrans" cxnId="{B4E29F2D-77E7-4DDF-9DF1-35802FA29C64}">
      <dgm:prSet/>
      <dgm:spPr/>
      <dgm:t>
        <a:bodyPr/>
        <a:lstStyle/>
        <a:p>
          <a:endParaRPr lang="ru-RU"/>
        </a:p>
      </dgm:t>
    </dgm:pt>
    <dgm:pt modelId="{7BDE60E1-D3BE-4BC2-BEBA-B7425EBA50B3}" type="pres">
      <dgm:prSet presAssocID="{8DA6F4E9-53A0-4502-861D-4C5EF64ED9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09BB3-2FA2-48A5-B364-DCA8818CAB77}" type="pres">
      <dgm:prSet presAssocID="{985BC8D4-1BD0-4649-87F1-BF0F5BF187BD}" presName="node" presStyleLbl="node1" presStyleIdx="0" presStyleCnt="12" custScaleX="296143" custRadScaleRad="100188" custRadScaleInc="13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E270C-EE78-4208-A594-097786014133}" type="pres">
      <dgm:prSet presAssocID="{985BC8D4-1BD0-4649-87F1-BF0F5BF187BD}" presName="spNode" presStyleCnt="0"/>
      <dgm:spPr/>
    </dgm:pt>
    <dgm:pt modelId="{91112880-F6C9-4070-A386-FBD8E879DB4C}" type="pres">
      <dgm:prSet presAssocID="{D51270DE-48AF-4EE7-9AB0-A819D1848247}" presName="sibTrans" presStyleLbl="sibTrans1D1" presStyleIdx="0" presStyleCnt="12"/>
      <dgm:spPr/>
      <dgm:t>
        <a:bodyPr/>
        <a:lstStyle/>
        <a:p>
          <a:endParaRPr lang="ru-RU"/>
        </a:p>
      </dgm:t>
    </dgm:pt>
    <dgm:pt modelId="{6D4AF437-5C0F-41A9-AB02-D49DF575D630}" type="pres">
      <dgm:prSet presAssocID="{1291153A-351C-473E-A79C-C30E262A3846}" presName="node" presStyleLbl="node1" presStyleIdx="1" presStyleCnt="12" custScaleX="285758" custRadScaleRad="108907" custRadScaleInc="20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10E60-7216-43BD-AE7C-052A763CE364}" type="pres">
      <dgm:prSet presAssocID="{1291153A-351C-473E-A79C-C30E262A3846}" presName="spNode" presStyleCnt="0"/>
      <dgm:spPr/>
    </dgm:pt>
    <dgm:pt modelId="{57443398-21A9-4B11-AB6B-ACEB05B93DE0}" type="pres">
      <dgm:prSet presAssocID="{714A5104-1F2B-4135-844D-AEB16182F154}" presName="sibTrans" presStyleLbl="sibTrans1D1" presStyleIdx="1" presStyleCnt="12"/>
      <dgm:spPr/>
      <dgm:t>
        <a:bodyPr/>
        <a:lstStyle/>
        <a:p>
          <a:endParaRPr lang="ru-RU"/>
        </a:p>
      </dgm:t>
    </dgm:pt>
    <dgm:pt modelId="{3870B2F5-4C54-409B-AD0A-50B69D8733A2}" type="pres">
      <dgm:prSet presAssocID="{3A9C6EA3-A55D-432D-9946-20605155A17B}" presName="node" presStyleLbl="node1" presStyleIdx="2" presStyleCnt="12" custScaleX="363560" custRadScaleRad="111645" custRadScaleInc="10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D4245-0B1A-4A53-A550-0CCB2A8D6452}" type="pres">
      <dgm:prSet presAssocID="{3A9C6EA3-A55D-432D-9946-20605155A17B}" presName="spNode" presStyleCnt="0"/>
      <dgm:spPr/>
    </dgm:pt>
    <dgm:pt modelId="{8DA84152-32DD-418E-8F15-B97FF71D6E61}" type="pres">
      <dgm:prSet presAssocID="{BDBD73A4-05E1-4063-8DCB-1D84B1F1E7BC}" presName="sibTrans" presStyleLbl="sibTrans1D1" presStyleIdx="2" presStyleCnt="12"/>
      <dgm:spPr/>
      <dgm:t>
        <a:bodyPr/>
        <a:lstStyle/>
        <a:p>
          <a:endParaRPr lang="ru-RU"/>
        </a:p>
      </dgm:t>
    </dgm:pt>
    <dgm:pt modelId="{2FD5543F-BC10-424C-AE76-0A54B16E73CD}" type="pres">
      <dgm:prSet presAssocID="{CF09687D-72FD-4508-B744-985206D23171}" presName="node" presStyleLbl="node1" presStyleIdx="3" presStyleCnt="12" custScaleX="281961" custRadScaleRad="109777" custRadScaleInc="-1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0CFAC-4A82-425C-B344-15E79520F298}" type="pres">
      <dgm:prSet presAssocID="{CF09687D-72FD-4508-B744-985206D23171}" presName="spNode" presStyleCnt="0"/>
      <dgm:spPr/>
    </dgm:pt>
    <dgm:pt modelId="{EBA4AA9F-3A26-4BD8-9AB7-24CB810ECA14}" type="pres">
      <dgm:prSet presAssocID="{55F057D6-0625-45E0-AF94-78692EF519AB}" presName="sibTrans" presStyleLbl="sibTrans1D1" presStyleIdx="3" presStyleCnt="12"/>
      <dgm:spPr/>
      <dgm:t>
        <a:bodyPr/>
        <a:lstStyle/>
        <a:p>
          <a:endParaRPr lang="ru-RU"/>
        </a:p>
      </dgm:t>
    </dgm:pt>
    <dgm:pt modelId="{493A93EA-BBBD-46B8-B9A0-ECD05008A9A5}" type="pres">
      <dgm:prSet presAssocID="{F181460B-0E5B-4295-A0A7-784ECD871922}" presName="node" presStyleLbl="node1" presStyleIdx="4" presStyleCnt="12" custScaleX="273066" custRadScaleRad="117328" custRadScaleInc="-11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173F2-AE7D-45D1-B8C9-15AD8D323AF0}" type="pres">
      <dgm:prSet presAssocID="{F181460B-0E5B-4295-A0A7-784ECD871922}" presName="spNode" presStyleCnt="0"/>
      <dgm:spPr/>
    </dgm:pt>
    <dgm:pt modelId="{E708CFCB-77BD-4A4F-8CD0-5C68FA73D9DE}" type="pres">
      <dgm:prSet presAssocID="{6295456D-516A-42FC-A1C5-9A8591A6E8A9}" presName="sibTrans" presStyleLbl="sibTrans1D1" presStyleIdx="4" presStyleCnt="12"/>
      <dgm:spPr/>
      <dgm:t>
        <a:bodyPr/>
        <a:lstStyle/>
        <a:p>
          <a:endParaRPr lang="ru-RU"/>
        </a:p>
      </dgm:t>
    </dgm:pt>
    <dgm:pt modelId="{1847E51D-9FCE-45A2-93B6-168ECF6831CB}" type="pres">
      <dgm:prSet presAssocID="{05C558EB-8C70-4B32-B700-CD91F06E6BEC}" presName="node" presStyleLbl="node1" presStyleIdx="5" presStyleCnt="12" custScaleX="339406" custRadScaleRad="120323" custRadScaleInc="-250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6F5B-B019-4C5A-B837-36D3FEB88C0D}" type="pres">
      <dgm:prSet presAssocID="{05C558EB-8C70-4B32-B700-CD91F06E6BEC}" presName="spNode" presStyleCnt="0"/>
      <dgm:spPr/>
    </dgm:pt>
    <dgm:pt modelId="{810258EC-F3E2-4D74-9071-5599CD71DB9D}" type="pres">
      <dgm:prSet presAssocID="{B81FD8F6-E685-412A-98AA-8C4FD0341745}" presName="sibTrans" presStyleLbl="sibTrans1D1" presStyleIdx="5" presStyleCnt="12"/>
      <dgm:spPr/>
      <dgm:t>
        <a:bodyPr/>
        <a:lstStyle/>
        <a:p>
          <a:endParaRPr lang="ru-RU"/>
        </a:p>
      </dgm:t>
    </dgm:pt>
    <dgm:pt modelId="{50207DC0-2AA8-4E78-804D-B1CA535233DD}" type="pres">
      <dgm:prSet presAssocID="{C9C50C89-5FA5-42C7-8FDA-24AA40C85C77}" presName="node" presStyleLbl="node1" presStyleIdx="6" presStyleCnt="12" custScaleX="293476" custRadScaleRad="102345" custRadScaleInc="-111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437A0-0FB1-4BD1-8F41-6AFD8170109E}" type="pres">
      <dgm:prSet presAssocID="{C9C50C89-5FA5-42C7-8FDA-24AA40C85C77}" presName="spNode" presStyleCnt="0"/>
      <dgm:spPr/>
    </dgm:pt>
    <dgm:pt modelId="{8C83E949-8C8D-4FDC-A988-1599C3A4F63F}" type="pres">
      <dgm:prSet presAssocID="{F1E7A32E-0D0A-46AE-9CD9-5491096356D0}" presName="sibTrans" presStyleLbl="sibTrans1D1" presStyleIdx="6" presStyleCnt="12"/>
      <dgm:spPr/>
      <dgm:t>
        <a:bodyPr/>
        <a:lstStyle/>
        <a:p>
          <a:endParaRPr lang="ru-RU"/>
        </a:p>
      </dgm:t>
    </dgm:pt>
    <dgm:pt modelId="{3BE98A64-B6B7-4429-8EA5-0FD3E4925DA2}" type="pres">
      <dgm:prSet presAssocID="{E7892D4F-BAAD-4831-9FE4-5A21A87BA356}" presName="node" presStyleLbl="node1" presStyleIdx="7" presStyleCnt="12" custScaleX="388589" custRadScaleRad="109324" custRadScaleInc="169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60DA-1B6F-43F3-860A-1EF48891B857}" type="pres">
      <dgm:prSet presAssocID="{E7892D4F-BAAD-4831-9FE4-5A21A87BA356}" presName="spNode" presStyleCnt="0"/>
      <dgm:spPr/>
    </dgm:pt>
    <dgm:pt modelId="{5D1E4826-031F-4CF6-9816-6D7C9CEF2914}" type="pres">
      <dgm:prSet presAssocID="{03EAAC51-F78C-431F-A1E9-ED03AE978167}" presName="sibTrans" presStyleLbl="sibTrans1D1" presStyleIdx="7" presStyleCnt="12"/>
      <dgm:spPr/>
      <dgm:t>
        <a:bodyPr/>
        <a:lstStyle/>
        <a:p>
          <a:endParaRPr lang="ru-RU"/>
        </a:p>
      </dgm:t>
    </dgm:pt>
    <dgm:pt modelId="{1103D590-E538-4D41-9210-3A6D2D293B3D}" type="pres">
      <dgm:prSet presAssocID="{36C2EEE2-67DA-4029-B195-5C0426BF2524}" presName="node" presStyleLbl="node1" presStyleIdx="8" presStyleCnt="12" custScaleX="302539" custRadScaleRad="108035" custRadScaleInc="6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67B1A-9462-434A-8CB0-CB877DFCAD7E}" type="pres">
      <dgm:prSet presAssocID="{36C2EEE2-67DA-4029-B195-5C0426BF2524}" presName="spNode" presStyleCnt="0"/>
      <dgm:spPr/>
    </dgm:pt>
    <dgm:pt modelId="{C8C1A30F-07EF-41A9-9DCD-1FA5E904F22D}" type="pres">
      <dgm:prSet presAssocID="{725361FA-F86D-4C4A-B192-14447733082B}" presName="sibTrans" presStyleLbl="sibTrans1D1" presStyleIdx="8" presStyleCnt="12"/>
      <dgm:spPr/>
      <dgm:t>
        <a:bodyPr/>
        <a:lstStyle/>
        <a:p>
          <a:endParaRPr lang="ru-RU"/>
        </a:p>
      </dgm:t>
    </dgm:pt>
    <dgm:pt modelId="{63B4EB2F-86A5-4398-B319-79E82B7CF25C}" type="pres">
      <dgm:prSet presAssocID="{F824D442-0C4D-4AD7-A382-59AF0EF4E8AE}" presName="node" presStyleLbl="node1" presStyleIdx="9" presStyleCnt="12" custScaleX="302539" custRadScaleRad="104840" custRadScaleInc="-16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A1A4-B11C-44AD-B3D9-2DE885F574A9}" type="pres">
      <dgm:prSet presAssocID="{F824D442-0C4D-4AD7-A382-59AF0EF4E8AE}" presName="spNode" presStyleCnt="0"/>
      <dgm:spPr/>
    </dgm:pt>
    <dgm:pt modelId="{9D5D74B3-F153-4A94-AEDA-17149377B194}" type="pres">
      <dgm:prSet presAssocID="{4DB31946-1349-42A1-B164-29E25E024CBE}" presName="sibTrans" presStyleLbl="sibTrans1D1" presStyleIdx="9" presStyleCnt="12"/>
      <dgm:spPr/>
      <dgm:t>
        <a:bodyPr/>
        <a:lstStyle/>
        <a:p>
          <a:endParaRPr lang="ru-RU"/>
        </a:p>
      </dgm:t>
    </dgm:pt>
    <dgm:pt modelId="{5D2F15BA-B000-4E7A-A91C-946FE45E904D}" type="pres">
      <dgm:prSet presAssocID="{16F5A871-D604-460F-9CA3-6D7B3AEB7A7E}" presName="node" presStyleLbl="node1" presStyleIdx="10" presStyleCnt="12" custScaleX="330359" custRadScaleRad="106137" custRadScaleInc="-11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4451F-7698-44A5-A52C-4BA42E617CA8}" type="pres">
      <dgm:prSet presAssocID="{16F5A871-D604-460F-9CA3-6D7B3AEB7A7E}" presName="spNode" presStyleCnt="0"/>
      <dgm:spPr/>
    </dgm:pt>
    <dgm:pt modelId="{CB070EF4-DDE9-4D27-A9B4-602E58CEDB9A}" type="pres">
      <dgm:prSet presAssocID="{669CE301-2073-4A38-82C6-001B422C9F4B}" presName="sibTrans" presStyleLbl="sibTrans1D1" presStyleIdx="10" presStyleCnt="12"/>
      <dgm:spPr/>
      <dgm:t>
        <a:bodyPr/>
        <a:lstStyle/>
        <a:p>
          <a:endParaRPr lang="ru-RU"/>
        </a:p>
      </dgm:t>
    </dgm:pt>
    <dgm:pt modelId="{EE237DCA-6C54-4622-8B58-89C119584D71}" type="pres">
      <dgm:prSet presAssocID="{18A6F5B7-B231-49D2-98E7-21BE6F6E81B9}" presName="node" presStyleLbl="node1" presStyleIdx="11" presStyleCnt="12" custScaleX="215881" custRadScaleRad="103880" custRadScaleInc="-16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657B-32A2-41DF-A33C-03D76A1D174C}" type="pres">
      <dgm:prSet presAssocID="{18A6F5B7-B231-49D2-98E7-21BE6F6E81B9}" presName="spNode" presStyleCnt="0"/>
      <dgm:spPr/>
    </dgm:pt>
    <dgm:pt modelId="{7E46CB3C-DBD7-4421-887B-A49D98DAEDBD}" type="pres">
      <dgm:prSet presAssocID="{65625B2C-D996-4805-B45F-E75AEA398F5E}" presName="sibTrans" presStyleLbl="sibTrans1D1" presStyleIdx="11" presStyleCnt="12"/>
      <dgm:spPr/>
      <dgm:t>
        <a:bodyPr/>
        <a:lstStyle/>
        <a:p>
          <a:endParaRPr lang="ru-RU"/>
        </a:p>
      </dgm:t>
    </dgm:pt>
  </dgm:ptLst>
  <dgm:cxnLst>
    <dgm:cxn modelId="{B817CFCD-6F12-48BA-B8B3-6EA60CE4DAC2}" type="presOf" srcId="{3A9C6EA3-A55D-432D-9946-20605155A17B}" destId="{3870B2F5-4C54-409B-AD0A-50B69D8733A2}" srcOrd="0" destOrd="0" presId="urn:microsoft.com/office/officeart/2005/8/layout/cycle6"/>
    <dgm:cxn modelId="{D38520DE-D72E-4A06-925E-0124F6D34ACF}" type="presOf" srcId="{669CE301-2073-4A38-82C6-001B422C9F4B}" destId="{CB070EF4-DDE9-4D27-A9B4-602E58CEDB9A}" srcOrd="0" destOrd="0" presId="urn:microsoft.com/office/officeart/2005/8/layout/cycle6"/>
    <dgm:cxn modelId="{F010A201-D50E-421F-8879-E5B2934B5577}" type="presOf" srcId="{16F5A871-D604-460F-9CA3-6D7B3AEB7A7E}" destId="{5D2F15BA-B000-4E7A-A91C-946FE45E904D}" srcOrd="0" destOrd="0" presId="urn:microsoft.com/office/officeart/2005/8/layout/cycle6"/>
    <dgm:cxn modelId="{ED42EDA2-D304-4F8C-9387-69B6C741B58B}" srcId="{8DA6F4E9-53A0-4502-861D-4C5EF64ED9B0}" destId="{C9C50C89-5FA5-42C7-8FDA-24AA40C85C77}" srcOrd="6" destOrd="0" parTransId="{51F3631C-FB62-4BE1-968F-159C5481F525}" sibTransId="{F1E7A32E-0D0A-46AE-9CD9-5491096356D0}"/>
    <dgm:cxn modelId="{D4FFA080-617A-4823-AF2C-FB0EFF2D4158}" type="presOf" srcId="{F181460B-0E5B-4295-A0A7-784ECD871922}" destId="{493A93EA-BBBD-46B8-B9A0-ECD05008A9A5}" srcOrd="0" destOrd="0" presId="urn:microsoft.com/office/officeart/2005/8/layout/cycle6"/>
    <dgm:cxn modelId="{CB2629E3-0B99-460F-ABDB-072220871DC5}" srcId="{8DA6F4E9-53A0-4502-861D-4C5EF64ED9B0}" destId="{E7892D4F-BAAD-4831-9FE4-5A21A87BA356}" srcOrd="7" destOrd="0" parTransId="{B3EAF31F-C409-4408-98E8-5A5EED9BDC4C}" sibTransId="{03EAAC51-F78C-431F-A1E9-ED03AE978167}"/>
    <dgm:cxn modelId="{1E9A56F1-4052-4BBE-A525-8E235D7B9E73}" srcId="{8DA6F4E9-53A0-4502-861D-4C5EF64ED9B0}" destId="{1291153A-351C-473E-A79C-C30E262A3846}" srcOrd="1" destOrd="0" parTransId="{3C75F29A-4EBC-48E8-8A67-8C359D6076D2}" sibTransId="{714A5104-1F2B-4135-844D-AEB16182F154}"/>
    <dgm:cxn modelId="{566F3CFC-7936-460C-987C-320C694AA8D5}" srcId="{8DA6F4E9-53A0-4502-861D-4C5EF64ED9B0}" destId="{05C558EB-8C70-4B32-B700-CD91F06E6BEC}" srcOrd="5" destOrd="0" parTransId="{97770DB7-D348-493B-B6A5-E5B74AA386B8}" sibTransId="{B81FD8F6-E685-412A-98AA-8C4FD0341745}"/>
    <dgm:cxn modelId="{074A7A3A-3DFA-427D-8A07-F65629209DA2}" srcId="{8DA6F4E9-53A0-4502-861D-4C5EF64ED9B0}" destId="{36C2EEE2-67DA-4029-B195-5C0426BF2524}" srcOrd="8" destOrd="0" parTransId="{F705D33B-B356-4C7A-9960-C3DD73574416}" sibTransId="{725361FA-F86D-4C4A-B192-14447733082B}"/>
    <dgm:cxn modelId="{DED68128-EB2E-4710-8B02-3FA847F7E535}" type="presOf" srcId="{8DA6F4E9-53A0-4502-861D-4C5EF64ED9B0}" destId="{7BDE60E1-D3BE-4BC2-BEBA-B7425EBA50B3}" srcOrd="0" destOrd="0" presId="urn:microsoft.com/office/officeart/2005/8/layout/cycle6"/>
    <dgm:cxn modelId="{279CCD77-55FB-4AE0-A9F5-A533221CBC36}" type="presOf" srcId="{D51270DE-48AF-4EE7-9AB0-A819D1848247}" destId="{91112880-F6C9-4070-A386-FBD8E879DB4C}" srcOrd="0" destOrd="0" presId="urn:microsoft.com/office/officeart/2005/8/layout/cycle6"/>
    <dgm:cxn modelId="{5006FB0C-846D-4279-A9E3-D5581D3FC083}" type="presOf" srcId="{CF09687D-72FD-4508-B744-985206D23171}" destId="{2FD5543F-BC10-424C-AE76-0A54B16E73CD}" srcOrd="0" destOrd="0" presId="urn:microsoft.com/office/officeart/2005/8/layout/cycle6"/>
    <dgm:cxn modelId="{0EF6F427-9AC2-44DB-B232-43B8D1282A64}" srcId="{8DA6F4E9-53A0-4502-861D-4C5EF64ED9B0}" destId="{CF09687D-72FD-4508-B744-985206D23171}" srcOrd="3" destOrd="0" parTransId="{C5882129-3307-4166-81C9-0D790882B1FA}" sibTransId="{55F057D6-0625-45E0-AF94-78692EF519AB}"/>
    <dgm:cxn modelId="{8472C098-6367-4AA8-85EA-4F0DFB7149EB}" type="presOf" srcId="{36C2EEE2-67DA-4029-B195-5C0426BF2524}" destId="{1103D590-E538-4D41-9210-3A6D2D293B3D}" srcOrd="0" destOrd="0" presId="urn:microsoft.com/office/officeart/2005/8/layout/cycle6"/>
    <dgm:cxn modelId="{05D1559F-D59E-4A9A-AA10-A33D16A4A06E}" type="presOf" srcId="{55F057D6-0625-45E0-AF94-78692EF519AB}" destId="{EBA4AA9F-3A26-4BD8-9AB7-24CB810ECA14}" srcOrd="0" destOrd="0" presId="urn:microsoft.com/office/officeart/2005/8/layout/cycle6"/>
    <dgm:cxn modelId="{5CFFD3CC-8CB7-4F7D-8492-C9A05E50CE5B}" srcId="{8DA6F4E9-53A0-4502-861D-4C5EF64ED9B0}" destId="{F181460B-0E5B-4295-A0A7-784ECD871922}" srcOrd="4" destOrd="0" parTransId="{4B382D53-1773-4DF0-B9B6-CCBF439F0B84}" sibTransId="{6295456D-516A-42FC-A1C5-9A8591A6E8A9}"/>
    <dgm:cxn modelId="{E427FBF2-1DC4-4E39-BF9E-D98D96FE800A}" type="presOf" srcId="{1291153A-351C-473E-A79C-C30E262A3846}" destId="{6D4AF437-5C0F-41A9-AB02-D49DF575D630}" srcOrd="0" destOrd="0" presId="urn:microsoft.com/office/officeart/2005/8/layout/cycle6"/>
    <dgm:cxn modelId="{A2CB871C-13FD-450B-AC0A-307D38B8D81D}" type="presOf" srcId="{18A6F5B7-B231-49D2-98E7-21BE6F6E81B9}" destId="{EE237DCA-6C54-4622-8B58-89C119584D71}" srcOrd="0" destOrd="0" presId="urn:microsoft.com/office/officeart/2005/8/layout/cycle6"/>
    <dgm:cxn modelId="{C82AC754-0291-44B1-BA1B-1762BD9CD59A}" type="presOf" srcId="{6295456D-516A-42FC-A1C5-9A8591A6E8A9}" destId="{E708CFCB-77BD-4A4F-8CD0-5C68FA73D9DE}" srcOrd="0" destOrd="0" presId="urn:microsoft.com/office/officeart/2005/8/layout/cycle6"/>
    <dgm:cxn modelId="{B5C4FABF-A689-4450-9CA2-D38F81B591F8}" type="presOf" srcId="{E7892D4F-BAAD-4831-9FE4-5A21A87BA356}" destId="{3BE98A64-B6B7-4429-8EA5-0FD3E4925DA2}" srcOrd="0" destOrd="0" presId="urn:microsoft.com/office/officeart/2005/8/layout/cycle6"/>
    <dgm:cxn modelId="{4982F157-2503-4D9E-9F29-C1EB99F9F3EC}" srcId="{8DA6F4E9-53A0-4502-861D-4C5EF64ED9B0}" destId="{985BC8D4-1BD0-4649-87F1-BF0F5BF187BD}" srcOrd="0" destOrd="0" parTransId="{ADE1C49B-CD0F-40F8-B897-FE3A9DC8A149}" sibTransId="{D51270DE-48AF-4EE7-9AB0-A819D1848247}"/>
    <dgm:cxn modelId="{6555153B-672D-4819-AA09-D256328BF902}" type="presOf" srcId="{B81FD8F6-E685-412A-98AA-8C4FD0341745}" destId="{810258EC-F3E2-4D74-9071-5599CD71DB9D}" srcOrd="0" destOrd="0" presId="urn:microsoft.com/office/officeart/2005/8/layout/cycle6"/>
    <dgm:cxn modelId="{B4E29F2D-77E7-4DDF-9DF1-35802FA29C64}" srcId="{8DA6F4E9-53A0-4502-861D-4C5EF64ED9B0}" destId="{18A6F5B7-B231-49D2-98E7-21BE6F6E81B9}" srcOrd="11" destOrd="0" parTransId="{EB7F9DC8-E968-46F9-A195-CDF17B658DF7}" sibTransId="{65625B2C-D996-4805-B45F-E75AEA398F5E}"/>
    <dgm:cxn modelId="{547BBD16-0DFA-43B4-B09B-8B27DBF53AFF}" type="presOf" srcId="{03EAAC51-F78C-431F-A1E9-ED03AE978167}" destId="{5D1E4826-031F-4CF6-9816-6D7C9CEF2914}" srcOrd="0" destOrd="0" presId="urn:microsoft.com/office/officeart/2005/8/layout/cycle6"/>
    <dgm:cxn modelId="{7095BF8C-6174-4A9A-8BEE-7F66A7ED2C23}" type="presOf" srcId="{725361FA-F86D-4C4A-B192-14447733082B}" destId="{C8C1A30F-07EF-41A9-9DCD-1FA5E904F22D}" srcOrd="0" destOrd="0" presId="urn:microsoft.com/office/officeart/2005/8/layout/cycle6"/>
    <dgm:cxn modelId="{A73B9F6A-C832-4EC0-9CB6-456407B89263}" type="presOf" srcId="{F1E7A32E-0D0A-46AE-9CD9-5491096356D0}" destId="{8C83E949-8C8D-4FDC-A988-1599C3A4F63F}" srcOrd="0" destOrd="0" presId="urn:microsoft.com/office/officeart/2005/8/layout/cycle6"/>
    <dgm:cxn modelId="{167374F5-E546-48C4-B668-AF31E58BD4E7}" type="presOf" srcId="{4DB31946-1349-42A1-B164-29E25E024CBE}" destId="{9D5D74B3-F153-4A94-AEDA-17149377B194}" srcOrd="0" destOrd="0" presId="urn:microsoft.com/office/officeart/2005/8/layout/cycle6"/>
    <dgm:cxn modelId="{501FB700-98C1-4659-97FB-C134684F379D}" type="presOf" srcId="{714A5104-1F2B-4135-844D-AEB16182F154}" destId="{57443398-21A9-4B11-AB6B-ACEB05B93DE0}" srcOrd="0" destOrd="0" presId="urn:microsoft.com/office/officeart/2005/8/layout/cycle6"/>
    <dgm:cxn modelId="{F1A14D87-218E-4837-BDC7-B9368105EA5C}" type="presOf" srcId="{05C558EB-8C70-4B32-B700-CD91F06E6BEC}" destId="{1847E51D-9FCE-45A2-93B6-168ECF6831CB}" srcOrd="0" destOrd="0" presId="urn:microsoft.com/office/officeart/2005/8/layout/cycle6"/>
    <dgm:cxn modelId="{834E5EE9-B433-4077-AF67-40979B717348}" type="presOf" srcId="{985BC8D4-1BD0-4649-87F1-BF0F5BF187BD}" destId="{00109BB3-2FA2-48A5-B364-DCA8818CAB77}" srcOrd="0" destOrd="0" presId="urn:microsoft.com/office/officeart/2005/8/layout/cycle6"/>
    <dgm:cxn modelId="{A2B0D4A1-0908-4684-BAF3-5F47CC6372C4}" srcId="{8DA6F4E9-53A0-4502-861D-4C5EF64ED9B0}" destId="{16F5A871-D604-460F-9CA3-6D7B3AEB7A7E}" srcOrd="10" destOrd="0" parTransId="{72F74A57-8135-420E-A20C-9187F843D448}" sibTransId="{669CE301-2073-4A38-82C6-001B422C9F4B}"/>
    <dgm:cxn modelId="{EE4F0AB5-74FD-4776-B9C3-875D5D915BA5}" srcId="{8DA6F4E9-53A0-4502-861D-4C5EF64ED9B0}" destId="{F824D442-0C4D-4AD7-A382-59AF0EF4E8AE}" srcOrd="9" destOrd="0" parTransId="{EF6406BE-CB6A-443D-A25E-90CA616BE903}" sibTransId="{4DB31946-1349-42A1-B164-29E25E024CBE}"/>
    <dgm:cxn modelId="{13015EB5-D9F6-4B1B-8C20-22EEF9FFD54E}" type="presOf" srcId="{C9C50C89-5FA5-42C7-8FDA-24AA40C85C77}" destId="{50207DC0-2AA8-4E78-804D-B1CA535233DD}" srcOrd="0" destOrd="0" presId="urn:microsoft.com/office/officeart/2005/8/layout/cycle6"/>
    <dgm:cxn modelId="{0094CFB9-D7B7-4630-991F-A1FBF0AD1594}" type="presOf" srcId="{65625B2C-D996-4805-B45F-E75AEA398F5E}" destId="{7E46CB3C-DBD7-4421-887B-A49D98DAEDBD}" srcOrd="0" destOrd="0" presId="urn:microsoft.com/office/officeart/2005/8/layout/cycle6"/>
    <dgm:cxn modelId="{55A8DFBF-7DC7-4B99-B9BC-990944F31565}" type="presOf" srcId="{BDBD73A4-05E1-4063-8DCB-1D84B1F1E7BC}" destId="{8DA84152-32DD-418E-8F15-B97FF71D6E61}" srcOrd="0" destOrd="0" presId="urn:microsoft.com/office/officeart/2005/8/layout/cycle6"/>
    <dgm:cxn modelId="{D4676AE5-D2A9-464B-AEEE-81E315669CE1}" srcId="{8DA6F4E9-53A0-4502-861D-4C5EF64ED9B0}" destId="{3A9C6EA3-A55D-432D-9946-20605155A17B}" srcOrd="2" destOrd="0" parTransId="{E111AD01-B536-4DF3-A715-5066EAE23B0E}" sibTransId="{BDBD73A4-05E1-4063-8DCB-1D84B1F1E7BC}"/>
    <dgm:cxn modelId="{8A96FC99-6A56-4DFF-960A-F38313AFDACA}" type="presOf" srcId="{F824D442-0C4D-4AD7-A382-59AF0EF4E8AE}" destId="{63B4EB2F-86A5-4398-B319-79E82B7CF25C}" srcOrd="0" destOrd="0" presId="urn:microsoft.com/office/officeart/2005/8/layout/cycle6"/>
    <dgm:cxn modelId="{5DDAC757-07BC-46A4-87F1-9D0FFF5E925D}" type="presParOf" srcId="{7BDE60E1-D3BE-4BC2-BEBA-B7425EBA50B3}" destId="{00109BB3-2FA2-48A5-B364-DCA8818CAB77}" srcOrd="0" destOrd="0" presId="urn:microsoft.com/office/officeart/2005/8/layout/cycle6"/>
    <dgm:cxn modelId="{703F1A5F-0982-423E-BA79-0AA4C7D9528B}" type="presParOf" srcId="{7BDE60E1-D3BE-4BC2-BEBA-B7425EBA50B3}" destId="{987E270C-EE78-4208-A594-097786014133}" srcOrd="1" destOrd="0" presId="urn:microsoft.com/office/officeart/2005/8/layout/cycle6"/>
    <dgm:cxn modelId="{A7000FD2-8292-4657-9F9C-3D6B4D47F9E9}" type="presParOf" srcId="{7BDE60E1-D3BE-4BC2-BEBA-B7425EBA50B3}" destId="{91112880-F6C9-4070-A386-FBD8E879DB4C}" srcOrd="2" destOrd="0" presId="urn:microsoft.com/office/officeart/2005/8/layout/cycle6"/>
    <dgm:cxn modelId="{A8795872-0A84-432D-A527-B0206214B1EF}" type="presParOf" srcId="{7BDE60E1-D3BE-4BC2-BEBA-B7425EBA50B3}" destId="{6D4AF437-5C0F-41A9-AB02-D49DF575D630}" srcOrd="3" destOrd="0" presId="urn:microsoft.com/office/officeart/2005/8/layout/cycle6"/>
    <dgm:cxn modelId="{39C0D71D-F63B-4BAC-A38C-9353A3BA1B85}" type="presParOf" srcId="{7BDE60E1-D3BE-4BC2-BEBA-B7425EBA50B3}" destId="{59910E60-7216-43BD-AE7C-052A763CE364}" srcOrd="4" destOrd="0" presId="urn:microsoft.com/office/officeart/2005/8/layout/cycle6"/>
    <dgm:cxn modelId="{15B43E3D-F099-45CD-85F9-6A687A93CC2B}" type="presParOf" srcId="{7BDE60E1-D3BE-4BC2-BEBA-B7425EBA50B3}" destId="{57443398-21A9-4B11-AB6B-ACEB05B93DE0}" srcOrd="5" destOrd="0" presId="urn:microsoft.com/office/officeart/2005/8/layout/cycle6"/>
    <dgm:cxn modelId="{5B6CD5BD-1B4A-4042-AA6D-DFDCECB7D7E5}" type="presParOf" srcId="{7BDE60E1-D3BE-4BC2-BEBA-B7425EBA50B3}" destId="{3870B2F5-4C54-409B-AD0A-50B69D8733A2}" srcOrd="6" destOrd="0" presId="urn:microsoft.com/office/officeart/2005/8/layout/cycle6"/>
    <dgm:cxn modelId="{81EB85C1-7622-4489-A72E-AB207D66C02D}" type="presParOf" srcId="{7BDE60E1-D3BE-4BC2-BEBA-B7425EBA50B3}" destId="{CA3D4245-0B1A-4A53-A550-0CCB2A8D6452}" srcOrd="7" destOrd="0" presId="urn:microsoft.com/office/officeart/2005/8/layout/cycle6"/>
    <dgm:cxn modelId="{30A9C417-E05F-4E84-8271-998801659414}" type="presParOf" srcId="{7BDE60E1-D3BE-4BC2-BEBA-B7425EBA50B3}" destId="{8DA84152-32DD-418E-8F15-B97FF71D6E61}" srcOrd="8" destOrd="0" presId="urn:microsoft.com/office/officeart/2005/8/layout/cycle6"/>
    <dgm:cxn modelId="{CA487F0E-BC5D-43CD-9A3D-428D73A78F54}" type="presParOf" srcId="{7BDE60E1-D3BE-4BC2-BEBA-B7425EBA50B3}" destId="{2FD5543F-BC10-424C-AE76-0A54B16E73CD}" srcOrd="9" destOrd="0" presId="urn:microsoft.com/office/officeart/2005/8/layout/cycle6"/>
    <dgm:cxn modelId="{E7419B0F-B580-487E-88D6-2BADBB0462D9}" type="presParOf" srcId="{7BDE60E1-D3BE-4BC2-BEBA-B7425EBA50B3}" destId="{F1D0CFAC-4A82-425C-B344-15E79520F298}" srcOrd="10" destOrd="0" presId="urn:microsoft.com/office/officeart/2005/8/layout/cycle6"/>
    <dgm:cxn modelId="{0CAD5D36-FAA6-4583-99DD-529B59C17C0A}" type="presParOf" srcId="{7BDE60E1-D3BE-4BC2-BEBA-B7425EBA50B3}" destId="{EBA4AA9F-3A26-4BD8-9AB7-24CB810ECA14}" srcOrd="11" destOrd="0" presId="urn:microsoft.com/office/officeart/2005/8/layout/cycle6"/>
    <dgm:cxn modelId="{AB58656A-8669-4767-BFDF-5EBB2527C795}" type="presParOf" srcId="{7BDE60E1-D3BE-4BC2-BEBA-B7425EBA50B3}" destId="{493A93EA-BBBD-46B8-B9A0-ECD05008A9A5}" srcOrd="12" destOrd="0" presId="urn:microsoft.com/office/officeart/2005/8/layout/cycle6"/>
    <dgm:cxn modelId="{56DE752C-7C55-4E07-ACDF-2E3DFB8646B8}" type="presParOf" srcId="{7BDE60E1-D3BE-4BC2-BEBA-B7425EBA50B3}" destId="{E42173F2-AE7D-45D1-B8C9-15AD8D323AF0}" srcOrd="13" destOrd="0" presId="urn:microsoft.com/office/officeart/2005/8/layout/cycle6"/>
    <dgm:cxn modelId="{460E2336-EE46-4147-9A15-3514AE80285D}" type="presParOf" srcId="{7BDE60E1-D3BE-4BC2-BEBA-B7425EBA50B3}" destId="{E708CFCB-77BD-4A4F-8CD0-5C68FA73D9DE}" srcOrd="14" destOrd="0" presId="urn:microsoft.com/office/officeart/2005/8/layout/cycle6"/>
    <dgm:cxn modelId="{3A0332AE-C85F-4F78-A4F4-A566738C30A3}" type="presParOf" srcId="{7BDE60E1-D3BE-4BC2-BEBA-B7425EBA50B3}" destId="{1847E51D-9FCE-45A2-93B6-168ECF6831CB}" srcOrd="15" destOrd="0" presId="urn:microsoft.com/office/officeart/2005/8/layout/cycle6"/>
    <dgm:cxn modelId="{4CFFFD0F-60ED-41A6-8FA3-2F14D8149B39}" type="presParOf" srcId="{7BDE60E1-D3BE-4BC2-BEBA-B7425EBA50B3}" destId="{A47A6F5B-B019-4C5A-B837-36D3FEB88C0D}" srcOrd="16" destOrd="0" presId="urn:microsoft.com/office/officeart/2005/8/layout/cycle6"/>
    <dgm:cxn modelId="{7CF05E8A-0461-43E5-AAE1-6A8F5C00FFA9}" type="presParOf" srcId="{7BDE60E1-D3BE-4BC2-BEBA-B7425EBA50B3}" destId="{810258EC-F3E2-4D74-9071-5599CD71DB9D}" srcOrd="17" destOrd="0" presId="urn:microsoft.com/office/officeart/2005/8/layout/cycle6"/>
    <dgm:cxn modelId="{C68B62E6-EBD5-4D07-AA71-26E9871D4FE8}" type="presParOf" srcId="{7BDE60E1-D3BE-4BC2-BEBA-B7425EBA50B3}" destId="{50207DC0-2AA8-4E78-804D-B1CA535233DD}" srcOrd="18" destOrd="0" presId="urn:microsoft.com/office/officeart/2005/8/layout/cycle6"/>
    <dgm:cxn modelId="{F0296E22-C347-4F33-83A1-2DA6A8971D18}" type="presParOf" srcId="{7BDE60E1-D3BE-4BC2-BEBA-B7425EBA50B3}" destId="{051437A0-0FB1-4BD1-8F41-6AFD8170109E}" srcOrd="19" destOrd="0" presId="urn:microsoft.com/office/officeart/2005/8/layout/cycle6"/>
    <dgm:cxn modelId="{5F7D759B-F624-432B-BE90-4D31967CD227}" type="presParOf" srcId="{7BDE60E1-D3BE-4BC2-BEBA-B7425EBA50B3}" destId="{8C83E949-8C8D-4FDC-A988-1599C3A4F63F}" srcOrd="20" destOrd="0" presId="urn:microsoft.com/office/officeart/2005/8/layout/cycle6"/>
    <dgm:cxn modelId="{074DE16D-A717-4D6C-B680-2D4AFC6A0B1D}" type="presParOf" srcId="{7BDE60E1-D3BE-4BC2-BEBA-B7425EBA50B3}" destId="{3BE98A64-B6B7-4429-8EA5-0FD3E4925DA2}" srcOrd="21" destOrd="0" presId="urn:microsoft.com/office/officeart/2005/8/layout/cycle6"/>
    <dgm:cxn modelId="{686AACB3-3A18-4A2E-BD3D-51891E8CD8B6}" type="presParOf" srcId="{7BDE60E1-D3BE-4BC2-BEBA-B7425EBA50B3}" destId="{CAE860DA-1B6F-43F3-860A-1EF48891B857}" srcOrd="22" destOrd="0" presId="urn:microsoft.com/office/officeart/2005/8/layout/cycle6"/>
    <dgm:cxn modelId="{2B7BF2D4-EA9A-48A3-9470-9562A5968834}" type="presParOf" srcId="{7BDE60E1-D3BE-4BC2-BEBA-B7425EBA50B3}" destId="{5D1E4826-031F-4CF6-9816-6D7C9CEF2914}" srcOrd="23" destOrd="0" presId="urn:microsoft.com/office/officeart/2005/8/layout/cycle6"/>
    <dgm:cxn modelId="{118DE06C-0A20-4DE5-A45D-D211AC1B2C8F}" type="presParOf" srcId="{7BDE60E1-D3BE-4BC2-BEBA-B7425EBA50B3}" destId="{1103D590-E538-4D41-9210-3A6D2D293B3D}" srcOrd="24" destOrd="0" presId="urn:microsoft.com/office/officeart/2005/8/layout/cycle6"/>
    <dgm:cxn modelId="{BD5FEE00-A22A-47E8-BA68-CB23BFEF7DF9}" type="presParOf" srcId="{7BDE60E1-D3BE-4BC2-BEBA-B7425EBA50B3}" destId="{E8667B1A-9462-434A-8CB0-CB877DFCAD7E}" srcOrd="25" destOrd="0" presId="urn:microsoft.com/office/officeart/2005/8/layout/cycle6"/>
    <dgm:cxn modelId="{684AFE3F-F4AA-4A4C-BA49-0FD14B4DA62D}" type="presParOf" srcId="{7BDE60E1-D3BE-4BC2-BEBA-B7425EBA50B3}" destId="{C8C1A30F-07EF-41A9-9DCD-1FA5E904F22D}" srcOrd="26" destOrd="0" presId="urn:microsoft.com/office/officeart/2005/8/layout/cycle6"/>
    <dgm:cxn modelId="{84EB3F58-4E6A-49B1-AFFF-55C4FCB902EF}" type="presParOf" srcId="{7BDE60E1-D3BE-4BC2-BEBA-B7425EBA50B3}" destId="{63B4EB2F-86A5-4398-B319-79E82B7CF25C}" srcOrd="27" destOrd="0" presId="urn:microsoft.com/office/officeart/2005/8/layout/cycle6"/>
    <dgm:cxn modelId="{D08900BC-C8E5-48AA-AA95-D0EDAA22C55B}" type="presParOf" srcId="{7BDE60E1-D3BE-4BC2-BEBA-B7425EBA50B3}" destId="{9E56A1A4-B11C-44AD-B3D9-2DE885F574A9}" srcOrd="28" destOrd="0" presId="urn:microsoft.com/office/officeart/2005/8/layout/cycle6"/>
    <dgm:cxn modelId="{FB66C552-8B7A-4E8B-90AD-8CC6C2026BAE}" type="presParOf" srcId="{7BDE60E1-D3BE-4BC2-BEBA-B7425EBA50B3}" destId="{9D5D74B3-F153-4A94-AEDA-17149377B194}" srcOrd="29" destOrd="0" presId="urn:microsoft.com/office/officeart/2005/8/layout/cycle6"/>
    <dgm:cxn modelId="{6E66905D-17EC-4D65-8DF2-72AEAED05287}" type="presParOf" srcId="{7BDE60E1-D3BE-4BC2-BEBA-B7425EBA50B3}" destId="{5D2F15BA-B000-4E7A-A91C-946FE45E904D}" srcOrd="30" destOrd="0" presId="urn:microsoft.com/office/officeart/2005/8/layout/cycle6"/>
    <dgm:cxn modelId="{5182135F-AA72-4E44-8D3F-7C2BD9FFE1E5}" type="presParOf" srcId="{7BDE60E1-D3BE-4BC2-BEBA-B7425EBA50B3}" destId="{E054451F-7698-44A5-A52C-4BA42E617CA8}" srcOrd="31" destOrd="0" presId="urn:microsoft.com/office/officeart/2005/8/layout/cycle6"/>
    <dgm:cxn modelId="{FA1DBF8D-CD56-46A5-B6A1-368E711B9083}" type="presParOf" srcId="{7BDE60E1-D3BE-4BC2-BEBA-B7425EBA50B3}" destId="{CB070EF4-DDE9-4D27-A9B4-602E58CEDB9A}" srcOrd="32" destOrd="0" presId="urn:microsoft.com/office/officeart/2005/8/layout/cycle6"/>
    <dgm:cxn modelId="{06FB65E3-699D-48C1-A5D4-432F557C7AC0}" type="presParOf" srcId="{7BDE60E1-D3BE-4BC2-BEBA-B7425EBA50B3}" destId="{EE237DCA-6C54-4622-8B58-89C119584D71}" srcOrd="33" destOrd="0" presId="urn:microsoft.com/office/officeart/2005/8/layout/cycle6"/>
    <dgm:cxn modelId="{BD249ED7-C4D6-4186-BA16-556A84D8C291}" type="presParOf" srcId="{7BDE60E1-D3BE-4BC2-BEBA-B7425EBA50B3}" destId="{647F657B-32A2-41DF-A33C-03D76A1D174C}" srcOrd="34" destOrd="0" presId="urn:microsoft.com/office/officeart/2005/8/layout/cycle6"/>
    <dgm:cxn modelId="{1FF3F218-BBE4-43A9-9B28-E5A7173C0C02}" type="presParOf" srcId="{7BDE60E1-D3BE-4BC2-BEBA-B7425EBA50B3}" destId="{7E46CB3C-DBD7-4421-887B-A49D98DAEDBD}" srcOrd="3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D66FC-C0C7-4650-BA31-50AF08AEF3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785A1-2618-4642-970F-2F99192CBAC9}">
      <dgm:prSet phldrT="[Текст]" custT="1"/>
      <dgm:spPr/>
      <dgm:t>
        <a:bodyPr/>
        <a:lstStyle/>
        <a:p>
          <a:r>
            <a:rPr lang="ru-RU" sz="2400" dirty="0" smtClean="0"/>
            <a:t>Важно помнить мудрые слова: </a:t>
          </a:r>
        </a:p>
        <a:p>
          <a:r>
            <a:rPr lang="ru-RU" sz="2400" dirty="0" smtClean="0"/>
            <a:t>"И это пройдет!".</a:t>
          </a:r>
          <a:endParaRPr lang="ru-RU" sz="2400" dirty="0"/>
        </a:p>
      </dgm:t>
    </dgm:pt>
    <dgm:pt modelId="{A0DD7A06-9E75-4FEF-82B2-AD4BC0BAC20D}" type="parTrans" cxnId="{47F48522-22D9-431F-98FB-7B23E48FE6E0}">
      <dgm:prSet/>
      <dgm:spPr/>
      <dgm:t>
        <a:bodyPr/>
        <a:lstStyle/>
        <a:p>
          <a:endParaRPr lang="ru-RU"/>
        </a:p>
      </dgm:t>
    </dgm:pt>
    <dgm:pt modelId="{2BF3671B-1BE0-41DF-A938-09FD7BBEC1C0}" type="sibTrans" cxnId="{47F48522-22D9-431F-98FB-7B23E48FE6E0}">
      <dgm:prSet/>
      <dgm:spPr/>
      <dgm:t>
        <a:bodyPr/>
        <a:lstStyle/>
        <a:p>
          <a:endParaRPr lang="ru-RU"/>
        </a:p>
      </dgm:t>
    </dgm:pt>
    <dgm:pt modelId="{1A2059F8-D474-43D9-861B-E151D7A182AD}">
      <dgm:prSet custT="1"/>
      <dgm:spPr/>
      <dgm:t>
        <a:bodyPr/>
        <a:lstStyle/>
        <a:p>
          <a:r>
            <a:rPr lang="ru-RU" sz="2400" dirty="0" smtClean="0"/>
            <a:t>Будьте терпеливы!</a:t>
          </a:r>
        </a:p>
      </dgm:t>
    </dgm:pt>
    <dgm:pt modelId="{B2F7ADA7-4563-4AA4-9C21-AE90F7F40021}" type="parTrans" cxnId="{FD1F9678-370B-4099-A6C4-E17C36B5B0D0}">
      <dgm:prSet/>
      <dgm:spPr/>
      <dgm:t>
        <a:bodyPr/>
        <a:lstStyle/>
        <a:p>
          <a:endParaRPr lang="ru-RU"/>
        </a:p>
      </dgm:t>
    </dgm:pt>
    <dgm:pt modelId="{009DF520-974D-4EFE-893D-D37D8C38DC21}" type="sibTrans" cxnId="{FD1F9678-370B-4099-A6C4-E17C36B5B0D0}">
      <dgm:prSet/>
      <dgm:spPr/>
      <dgm:t>
        <a:bodyPr/>
        <a:lstStyle/>
        <a:p>
          <a:endParaRPr lang="ru-RU"/>
        </a:p>
      </dgm:t>
    </dgm:pt>
    <dgm:pt modelId="{4880C293-0A03-445E-82D5-7EF3000A3019}">
      <dgm:prSet custT="1"/>
      <dgm:spPr/>
      <dgm:t>
        <a:bodyPr/>
        <a:lstStyle/>
        <a:p>
          <a:r>
            <a:rPr lang="ru-RU" sz="2400" dirty="0" smtClean="0"/>
            <a:t>Любите и принимайте своих детей такими, какие они есть.</a:t>
          </a:r>
        </a:p>
      </dgm:t>
    </dgm:pt>
    <dgm:pt modelId="{AC65C471-4603-4996-99DB-C8C0151D82DF}" type="parTrans" cxnId="{E8ECC913-EA63-4800-9B20-2BC8E7B643F6}">
      <dgm:prSet/>
      <dgm:spPr/>
      <dgm:t>
        <a:bodyPr/>
        <a:lstStyle/>
        <a:p>
          <a:endParaRPr lang="ru-RU"/>
        </a:p>
      </dgm:t>
    </dgm:pt>
    <dgm:pt modelId="{7F23F83F-5506-4E76-B34F-8005ACB3AB65}" type="sibTrans" cxnId="{E8ECC913-EA63-4800-9B20-2BC8E7B643F6}">
      <dgm:prSet/>
      <dgm:spPr/>
      <dgm:t>
        <a:bodyPr/>
        <a:lstStyle/>
        <a:p>
          <a:endParaRPr lang="ru-RU"/>
        </a:p>
      </dgm:t>
    </dgm:pt>
    <dgm:pt modelId="{6C9E36BC-A865-4041-B58E-273075A8F7AB}" type="pres">
      <dgm:prSet presAssocID="{D2ED66FC-C0C7-4650-BA31-50AF08AEF3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00268-6C6A-45EC-8FF5-14FA336CBC16}" type="pres">
      <dgm:prSet presAssocID="{7B0785A1-2618-4642-970F-2F99192CBAC9}" presName="parentLin" presStyleCnt="0"/>
      <dgm:spPr/>
    </dgm:pt>
    <dgm:pt modelId="{356323FC-9781-4101-A49C-ED740B92E13D}" type="pres">
      <dgm:prSet presAssocID="{7B0785A1-2618-4642-970F-2F99192CBA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F563D8-0B53-4473-8BCE-B7058CAA898C}" type="pres">
      <dgm:prSet presAssocID="{7B0785A1-2618-4642-970F-2F99192CBAC9}" presName="parentText" presStyleLbl="node1" presStyleIdx="0" presStyleCnt="3" custScaleX="126122" custLinFactNeighborX="-21362" custLinFactNeighborY="71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7345-7466-4880-9892-2D4CF64520F8}" type="pres">
      <dgm:prSet presAssocID="{7B0785A1-2618-4642-970F-2F99192CBAC9}" presName="negativeSpace" presStyleCnt="0"/>
      <dgm:spPr/>
    </dgm:pt>
    <dgm:pt modelId="{857F3F0B-A4FC-4917-BA2E-A589545EE5E5}" type="pres">
      <dgm:prSet presAssocID="{7B0785A1-2618-4642-970F-2F99192CBAC9}" presName="childText" presStyleLbl="conFgAcc1" presStyleIdx="0" presStyleCnt="3">
        <dgm:presLayoutVars>
          <dgm:bulletEnabled val="1"/>
        </dgm:presLayoutVars>
      </dgm:prSet>
      <dgm:spPr/>
    </dgm:pt>
    <dgm:pt modelId="{4CD12FF3-0345-429E-9572-7DB268EE56E6}" type="pres">
      <dgm:prSet presAssocID="{2BF3671B-1BE0-41DF-A938-09FD7BBEC1C0}" presName="spaceBetweenRectangles" presStyleCnt="0"/>
      <dgm:spPr/>
    </dgm:pt>
    <dgm:pt modelId="{F4419484-BF45-474D-8A34-3941C3536E23}" type="pres">
      <dgm:prSet presAssocID="{1A2059F8-D474-43D9-861B-E151D7A182AD}" presName="parentLin" presStyleCnt="0"/>
      <dgm:spPr/>
    </dgm:pt>
    <dgm:pt modelId="{3494CFAF-D496-4700-A545-94053630F7FA}" type="pres">
      <dgm:prSet presAssocID="{1A2059F8-D474-43D9-861B-E151D7A182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D3EF94-34D1-4700-BA4D-14BCCA147D3D}" type="pres">
      <dgm:prSet presAssocID="{1A2059F8-D474-43D9-861B-E151D7A182AD}" presName="parentText" presStyleLbl="node1" presStyleIdx="1" presStyleCnt="3" custScaleX="126122" custLinFactNeighborX="-21362" custLinFactNeighborY="71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5EB9F-C4B0-46BC-BF68-2994633E7EED}" type="pres">
      <dgm:prSet presAssocID="{1A2059F8-D474-43D9-861B-E151D7A182AD}" presName="negativeSpace" presStyleCnt="0"/>
      <dgm:spPr/>
    </dgm:pt>
    <dgm:pt modelId="{2CFEE79E-5E26-4296-8903-9FC7990A363C}" type="pres">
      <dgm:prSet presAssocID="{1A2059F8-D474-43D9-861B-E151D7A182AD}" presName="childText" presStyleLbl="conFgAcc1" presStyleIdx="1" presStyleCnt="3">
        <dgm:presLayoutVars>
          <dgm:bulletEnabled val="1"/>
        </dgm:presLayoutVars>
      </dgm:prSet>
      <dgm:spPr/>
    </dgm:pt>
    <dgm:pt modelId="{1DFD16F0-271B-4678-A04B-F8D7565AFE46}" type="pres">
      <dgm:prSet presAssocID="{009DF520-974D-4EFE-893D-D37D8C38DC21}" presName="spaceBetweenRectangles" presStyleCnt="0"/>
      <dgm:spPr/>
    </dgm:pt>
    <dgm:pt modelId="{755E78E5-B10B-4F36-BAAC-17A56ADAFA98}" type="pres">
      <dgm:prSet presAssocID="{4880C293-0A03-445E-82D5-7EF3000A3019}" presName="parentLin" presStyleCnt="0"/>
      <dgm:spPr/>
    </dgm:pt>
    <dgm:pt modelId="{9ACA484B-4718-4330-8A4D-7F6FCCC458C1}" type="pres">
      <dgm:prSet presAssocID="{4880C293-0A03-445E-82D5-7EF3000A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0A1F5BE-A79C-4DB0-9C82-6681D197E926}" type="pres">
      <dgm:prSet presAssocID="{4880C293-0A03-445E-82D5-7EF3000A3019}" presName="parentText" presStyleLbl="node1" presStyleIdx="2" presStyleCnt="3" custScaleX="126122" custLinFactNeighborX="-21362" custLinFactNeighborY="71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7926-31C3-47F6-9A43-4DF774E7B7BE}" type="pres">
      <dgm:prSet presAssocID="{4880C293-0A03-445E-82D5-7EF3000A3019}" presName="negativeSpace" presStyleCnt="0"/>
      <dgm:spPr/>
    </dgm:pt>
    <dgm:pt modelId="{EFBABCC0-BEF2-4114-9C3F-6E622DCDC8A0}" type="pres">
      <dgm:prSet presAssocID="{4880C293-0A03-445E-82D5-7EF3000A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F48522-22D9-431F-98FB-7B23E48FE6E0}" srcId="{D2ED66FC-C0C7-4650-BA31-50AF08AEF329}" destId="{7B0785A1-2618-4642-970F-2F99192CBAC9}" srcOrd="0" destOrd="0" parTransId="{A0DD7A06-9E75-4FEF-82B2-AD4BC0BAC20D}" sibTransId="{2BF3671B-1BE0-41DF-A938-09FD7BBEC1C0}"/>
    <dgm:cxn modelId="{3BCD9A35-5E0B-43F5-8D20-F95AEF3F1EA9}" type="presOf" srcId="{7B0785A1-2618-4642-970F-2F99192CBAC9}" destId="{40F563D8-0B53-4473-8BCE-B7058CAA898C}" srcOrd="1" destOrd="0" presId="urn:microsoft.com/office/officeart/2005/8/layout/list1"/>
    <dgm:cxn modelId="{561CF988-A092-4902-915D-B53062BB4725}" type="presOf" srcId="{7B0785A1-2618-4642-970F-2F99192CBAC9}" destId="{356323FC-9781-4101-A49C-ED740B92E13D}" srcOrd="0" destOrd="0" presId="urn:microsoft.com/office/officeart/2005/8/layout/list1"/>
    <dgm:cxn modelId="{20F4FDE3-8791-47D1-995A-7284C6100E8A}" type="presOf" srcId="{D2ED66FC-C0C7-4650-BA31-50AF08AEF329}" destId="{6C9E36BC-A865-4041-B58E-273075A8F7AB}" srcOrd="0" destOrd="0" presId="urn:microsoft.com/office/officeart/2005/8/layout/list1"/>
    <dgm:cxn modelId="{995D063B-278A-4B7B-A5C2-2819CDAAA912}" type="presOf" srcId="{4880C293-0A03-445E-82D5-7EF3000A3019}" destId="{9ACA484B-4718-4330-8A4D-7F6FCCC458C1}" srcOrd="0" destOrd="0" presId="urn:microsoft.com/office/officeart/2005/8/layout/list1"/>
    <dgm:cxn modelId="{BF00BB6D-4A05-4D67-84AE-5E48D8866DBD}" type="presOf" srcId="{1A2059F8-D474-43D9-861B-E151D7A182AD}" destId="{26D3EF94-34D1-4700-BA4D-14BCCA147D3D}" srcOrd="1" destOrd="0" presId="urn:microsoft.com/office/officeart/2005/8/layout/list1"/>
    <dgm:cxn modelId="{73F89373-3D3D-4BA9-8B8F-866EC6BED05B}" type="presOf" srcId="{1A2059F8-D474-43D9-861B-E151D7A182AD}" destId="{3494CFAF-D496-4700-A545-94053630F7FA}" srcOrd="0" destOrd="0" presId="urn:microsoft.com/office/officeart/2005/8/layout/list1"/>
    <dgm:cxn modelId="{FD1F9678-370B-4099-A6C4-E17C36B5B0D0}" srcId="{D2ED66FC-C0C7-4650-BA31-50AF08AEF329}" destId="{1A2059F8-D474-43D9-861B-E151D7A182AD}" srcOrd="1" destOrd="0" parTransId="{B2F7ADA7-4563-4AA4-9C21-AE90F7F40021}" sibTransId="{009DF520-974D-4EFE-893D-D37D8C38DC21}"/>
    <dgm:cxn modelId="{A497AC0D-EC87-47E9-BE6E-3263C70B0FCB}" type="presOf" srcId="{4880C293-0A03-445E-82D5-7EF3000A3019}" destId="{20A1F5BE-A79C-4DB0-9C82-6681D197E926}" srcOrd="1" destOrd="0" presId="urn:microsoft.com/office/officeart/2005/8/layout/list1"/>
    <dgm:cxn modelId="{E8ECC913-EA63-4800-9B20-2BC8E7B643F6}" srcId="{D2ED66FC-C0C7-4650-BA31-50AF08AEF329}" destId="{4880C293-0A03-445E-82D5-7EF3000A3019}" srcOrd="2" destOrd="0" parTransId="{AC65C471-4603-4996-99DB-C8C0151D82DF}" sibTransId="{7F23F83F-5506-4E76-B34F-8005ACB3AB65}"/>
    <dgm:cxn modelId="{610AA968-4C4C-4EC6-BD57-ED9DC87551C0}" type="presParOf" srcId="{6C9E36BC-A865-4041-B58E-273075A8F7AB}" destId="{64100268-6C6A-45EC-8FF5-14FA336CBC16}" srcOrd="0" destOrd="0" presId="urn:microsoft.com/office/officeart/2005/8/layout/list1"/>
    <dgm:cxn modelId="{605036EE-5397-4A50-B8A9-BEAF201302DC}" type="presParOf" srcId="{64100268-6C6A-45EC-8FF5-14FA336CBC16}" destId="{356323FC-9781-4101-A49C-ED740B92E13D}" srcOrd="0" destOrd="0" presId="urn:microsoft.com/office/officeart/2005/8/layout/list1"/>
    <dgm:cxn modelId="{80C0EF16-2A0F-41F7-B646-644728B93B61}" type="presParOf" srcId="{64100268-6C6A-45EC-8FF5-14FA336CBC16}" destId="{40F563D8-0B53-4473-8BCE-B7058CAA898C}" srcOrd="1" destOrd="0" presId="urn:microsoft.com/office/officeart/2005/8/layout/list1"/>
    <dgm:cxn modelId="{15DF2630-FAFB-46CA-86F3-799728443949}" type="presParOf" srcId="{6C9E36BC-A865-4041-B58E-273075A8F7AB}" destId="{5F597345-7466-4880-9892-2D4CF64520F8}" srcOrd="1" destOrd="0" presId="urn:microsoft.com/office/officeart/2005/8/layout/list1"/>
    <dgm:cxn modelId="{E4B6CBBF-5FC5-4D23-96DD-E96CBE250E96}" type="presParOf" srcId="{6C9E36BC-A865-4041-B58E-273075A8F7AB}" destId="{857F3F0B-A4FC-4917-BA2E-A589545EE5E5}" srcOrd="2" destOrd="0" presId="urn:microsoft.com/office/officeart/2005/8/layout/list1"/>
    <dgm:cxn modelId="{A7CEC5FB-D40A-421A-AD89-7930231E9331}" type="presParOf" srcId="{6C9E36BC-A865-4041-B58E-273075A8F7AB}" destId="{4CD12FF3-0345-429E-9572-7DB268EE56E6}" srcOrd="3" destOrd="0" presId="urn:microsoft.com/office/officeart/2005/8/layout/list1"/>
    <dgm:cxn modelId="{507402BE-6ADF-43B1-8D91-5EF9415969DF}" type="presParOf" srcId="{6C9E36BC-A865-4041-B58E-273075A8F7AB}" destId="{F4419484-BF45-474D-8A34-3941C3536E23}" srcOrd="4" destOrd="0" presId="urn:microsoft.com/office/officeart/2005/8/layout/list1"/>
    <dgm:cxn modelId="{A970476F-CB14-4488-B494-DF2CCC9D9E9F}" type="presParOf" srcId="{F4419484-BF45-474D-8A34-3941C3536E23}" destId="{3494CFAF-D496-4700-A545-94053630F7FA}" srcOrd="0" destOrd="0" presId="urn:microsoft.com/office/officeart/2005/8/layout/list1"/>
    <dgm:cxn modelId="{E3615DD3-7F1A-43D0-A523-5D1D11112EE5}" type="presParOf" srcId="{F4419484-BF45-474D-8A34-3941C3536E23}" destId="{26D3EF94-34D1-4700-BA4D-14BCCA147D3D}" srcOrd="1" destOrd="0" presId="urn:microsoft.com/office/officeart/2005/8/layout/list1"/>
    <dgm:cxn modelId="{06CA5E05-DF13-4D5F-B367-91D6B94CE4C3}" type="presParOf" srcId="{6C9E36BC-A865-4041-B58E-273075A8F7AB}" destId="{FAB5EB9F-C4B0-46BC-BF68-2994633E7EED}" srcOrd="5" destOrd="0" presId="urn:microsoft.com/office/officeart/2005/8/layout/list1"/>
    <dgm:cxn modelId="{D12684D0-DE5A-4C89-B239-D621F54B12E4}" type="presParOf" srcId="{6C9E36BC-A865-4041-B58E-273075A8F7AB}" destId="{2CFEE79E-5E26-4296-8903-9FC7990A363C}" srcOrd="6" destOrd="0" presId="urn:microsoft.com/office/officeart/2005/8/layout/list1"/>
    <dgm:cxn modelId="{3C097181-294A-4206-8684-8765EBAAEF90}" type="presParOf" srcId="{6C9E36BC-A865-4041-B58E-273075A8F7AB}" destId="{1DFD16F0-271B-4678-A04B-F8D7565AFE46}" srcOrd="7" destOrd="0" presId="urn:microsoft.com/office/officeart/2005/8/layout/list1"/>
    <dgm:cxn modelId="{C5411AD0-CD96-49D9-9845-747CDB1B96A2}" type="presParOf" srcId="{6C9E36BC-A865-4041-B58E-273075A8F7AB}" destId="{755E78E5-B10B-4F36-BAAC-17A56ADAFA98}" srcOrd="8" destOrd="0" presId="urn:microsoft.com/office/officeart/2005/8/layout/list1"/>
    <dgm:cxn modelId="{942075E6-A1D4-4CCA-8E9D-C7A8BEFF24E0}" type="presParOf" srcId="{755E78E5-B10B-4F36-BAAC-17A56ADAFA98}" destId="{9ACA484B-4718-4330-8A4D-7F6FCCC458C1}" srcOrd="0" destOrd="0" presId="urn:microsoft.com/office/officeart/2005/8/layout/list1"/>
    <dgm:cxn modelId="{54DE7313-8EC8-46C1-87D1-DE82A52790C3}" type="presParOf" srcId="{755E78E5-B10B-4F36-BAAC-17A56ADAFA98}" destId="{20A1F5BE-A79C-4DB0-9C82-6681D197E926}" srcOrd="1" destOrd="0" presId="urn:microsoft.com/office/officeart/2005/8/layout/list1"/>
    <dgm:cxn modelId="{C4DD16D8-FEF5-4439-9073-2EC3B18C17C5}" type="presParOf" srcId="{6C9E36BC-A865-4041-B58E-273075A8F7AB}" destId="{83A97926-31C3-47F6-9A43-4DF774E7B7BE}" srcOrd="9" destOrd="0" presId="urn:microsoft.com/office/officeart/2005/8/layout/list1"/>
    <dgm:cxn modelId="{81E91E89-9FF0-4AC0-AB84-4421A4BE88E7}" type="presParOf" srcId="{6C9E36BC-A865-4041-B58E-273075A8F7AB}" destId="{EFBABCC0-BEF2-4114-9C3F-6E622DCDC8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7C5AD-D066-4F93-A9B4-DE403EFC3A6A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19E4-308E-4255-9F1B-64D86496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1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0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Гормональный фон постепенно выравнивается, но появляется переизбыток энергии, который срочно нужно куда-то девать. Подросток в этом возрасте живет по принципу "сила есть - ума не надо". Столь же прямолинейна и его логика, он делит мир только на "хорошее" и "плохое". В "хорошее" попадает то, что ему по душе - прогулы школы, курение, мат, выпивка и бесшабашные компании. Так жить весело и "стильно". Кроме того, ему кажется, что, не подчиняясь воле "предков", он "сохраняет" чувство собственного достоинства". В категорию "плохого", увы, часто попадает все, что касается скучных взрослых - любое слово родителей и учителей воспринимается в штыки.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Взрослые думают, якобы послушания можно достичь нравоучительными беседами о том, "что такое "хорошо" и что такое "плохо". Но вопреки этому подросток становится еще более неуправляемым. И тогда родители совершают непростительное: кричат и бранятся. В результате чадо уходит из семьи, начинает ненавидеть мать и отца, либо, следуя принципу "вы считаете меня плохим, и я им буду", пускается во все тяжкие.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9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за правило, ложась спать, анализировать прожитый день. Мысленно отмечайте ошибки в общении с подростком, старайтесь спрогнозировать его поведение. Такая предсказуемость поможет спокойному и доброжелательному общению. Тогда, став действительно взрослым человеком, он не потеряет уверенности в том, что лучшие друзья - это родители. Ведь именно они в трудную минуту поддержали, смогли понять и принять.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Наградой вам будут доверие, уважение и любовь. А это так важно, когда на пороге маячит старость...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8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9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4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6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9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6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18.12.2024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25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18.12.2024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Психологические </a:t>
            </a: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особенности </a:t>
            </a: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подростков</a:t>
            </a: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6690" y="5734192"/>
            <a:ext cx="3317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i="1" dirty="0"/>
              <a:t>Материал подготовила педагог-психолог </a:t>
            </a:r>
            <a:endParaRPr lang="ru-RU" sz="1200" dirty="0"/>
          </a:p>
          <a:p>
            <a:pPr algn="r"/>
            <a:r>
              <a:rPr lang="ru-RU" sz="1200" i="1" dirty="0"/>
              <a:t>МБОУ гимназия с. Боринское</a:t>
            </a:r>
            <a:endParaRPr lang="ru-RU" sz="1200" dirty="0"/>
          </a:p>
          <a:p>
            <a:pPr algn="r"/>
            <a:r>
              <a:rPr lang="ru-RU" sz="1200" i="1" dirty="0" smtClean="0"/>
              <a:t>Акулова Диана Романовна</a:t>
            </a:r>
          </a:p>
          <a:p>
            <a:pPr algn="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672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0"/>
            <a:ext cx="8805269" cy="11521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+mn-lt"/>
              </a:rPr>
              <a:t>В эти минуты так важно сказать главные слова,</a:t>
            </a:r>
            <a:br>
              <a:rPr lang="ru-RU" sz="2400" b="1" i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+mn-lt"/>
              </a:rPr>
              <a:t>вспомнить, что есть нечто большее - </a:t>
            </a:r>
            <a:endParaRPr lang="ru-RU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1868" y="5157192"/>
            <a:ext cx="6912768" cy="1524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человеку просто за то…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 ЧЕЛОВЕК!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Comp\Pictures\психология\03w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443480" cy="333261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\Pictures\психология\88994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695">
            <a:off x="6155683" y="2293718"/>
            <a:ext cx="2274550" cy="218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mp\Pictures\16642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3126" r="12943" b="33365"/>
          <a:stretch/>
        </p:blipFill>
        <p:spPr bwMode="auto">
          <a:xfrm rot="20390568">
            <a:off x="459402" y="3033370"/>
            <a:ext cx="2165948" cy="159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36513" y="88742"/>
            <a:ext cx="9361041" cy="1828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Пролетают года… </a:t>
            </a:r>
            <a:b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лишь уважение и терпимость – настоящая сила!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51468" y="3884105"/>
            <a:ext cx="3957112" cy="241920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поколений мы жмем друг другу руки и строим мосты.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9" descr="http://ts3.mm.bing.net/th?id=i.4974698149381550&amp;pid=15.1"/>
          <p:cNvSpPr>
            <a:spLocks noChangeAspect="1" noChangeArrowheads="1"/>
          </p:cNvSpPr>
          <p:nvPr/>
        </p:nvSpPr>
        <p:spPr bwMode="auto">
          <a:xfrm>
            <a:off x="-36513" y="-77788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44" name="Picture 24" descr="C:\Users\Comp\Pictures\0a32b69a57cb3d5277be02eb028ae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060279" cy="2045287"/>
          </a:xfrm>
          <a:prstGeom prst="rect">
            <a:avLst/>
          </a:prstGeom>
          <a:noFill/>
          <a:effectLst>
            <a:glow rad="1016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C:\Users\Comp\Pictures\bi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3266" r="4361" b="22168"/>
          <a:stretch/>
        </p:blipFill>
        <p:spPr bwMode="auto">
          <a:xfrm>
            <a:off x="683568" y="1916832"/>
            <a:ext cx="3175011" cy="2004499"/>
          </a:xfrm>
          <a:prstGeom prst="rect">
            <a:avLst/>
          </a:prstGeom>
          <a:noFill/>
          <a:effectLst>
            <a:glow rad="1016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C:\Users\Comp\Pictures\ff941e890f13140f036c449f667f1611MotherD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6304"/>
            <a:ext cx="2205930" cy="27588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2" descr="http://im6-tub-ru.yandex.net/i?id=55646803-05-72&amp;n=15"/>
          <p:cNvSpPr>
            <a:spLocks noChangeAspect="1" noChangeArrowheads="1"/>
          </p:cNvSpPr>
          <p:nvPr/>
        </p:nvSpPr>
        <p:spPr bwMode="auto">
          <a:xfrm>
            <a:off x="155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54" name="Picture 34" descr="http://im0-tub-ru.yandex.net/i?id=87025264-10-72&amp;n=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509120"/>
            <a:ext cx="2577074" cy="19328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Этапы становления подростка как личности: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3695132"/>
              </p:ext>
            </p:extLst>
          </p:nvPr>
        </p:nvGraphicFramePr>
        <p:xfrm>
          <a:off x="1187624" y="836712"/>
          <a:ext cx="676875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19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Подросток делит мир только на "хорошее" и "плохое"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хорошее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плохое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Все, что ему по душе: 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прогулы школы, </a:t>
            </a:r>
          </a:p>
          <a:p>
            <a:r>
              <a:rPr lang="ru-RU" dirty="0" smtClean="0"/>
              <a:t>курение, </a:t>
            </a:r>
          </a:p>
          <a:p>
            <a:r>
              <a:rPr lang="ru-RU" dirty="0" smtClean="0"/>
              <a:t>мат, </a:t>
            </a:r>
          </a:p>
          <a:p>
            <a:r>
              <a:rPr lang="ru-RU" dirty="0" smtClean="0"/>
              <a:t>выпивка и </a:t>
            </a:r>
          </a:p>
          <a:p>
            <a:r>
              <a:rPr lang="ru-RU" dirty="0" smtClean="0"/>
              <a:t>бесшабашные компании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Так жить весело и "стильно".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Все, что касается скучных взрослых:</a:t>
            </a:r>
          </a:p>
          <a:p>
            <a:pPr>
              <a:buNone/>
            </a:pPr>
            <a:endParaRPr lang="ru-RU" i="1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Любое слово родителей и учителей воспринимается в штыки.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1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Основные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особенности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подросткового возраста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71600" y="1397000"/>
          <a:ext cx="727280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71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3429000"/>
            <a:ext cx="6264695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8000">
                  <a:solidFill>
                    <a:srgbClr val="A04DA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крики</a:t>
            </a:r>
            <a:r>
              <a:rPr lang="ru-RU" sz="3600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>
                <a:ln w="18000">
                  <a:solidFill>
                    <a:srgbClr val="A04DA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брань</a:t>
            </a:r>
            <a:endParaRPr lang="ru-RU" sz="3600" b="1" spc="200" dirty="0">
              <a:ln w="29210">
                <a:solidFill>
                  <a:srgbClr val="A04DA3">
                    <a:tint val="10000"/>
                  </a:srgbClr>
                </a:solidFill>
              </a:ln>
              <a:solidFill>
                <a:srgbClr val="C0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Типичные ошибки родителей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195736" y="2204864"/>
            <a:ext cx="624644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A04DA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нравоучительные беседы</a:t>
            </a:r>
          </a:p>
        </p:txBody>
      </p:sp>
      <p:sp>
        <p:nvSpPr>
          <p:cNvPr id="4" name="Знак запрета 3"/>
          <p:cNvSpPr/>
          <p:nvPr/>
        </p:nvSpPr>
        <p:spPr>
          <a:xfrm>
            <a:off x="827584" y="2132856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Знак запрета 4"/>
          <p:cNvSpPr/>
          <p:nvPr/>
        </p:nvSpPr>
        <p:spPr>
          <a:xfrm>
            <a:off x="899592" y="3284984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В результате чадо уходит из семьи, начинает ненавидеть мать и отца, либо, следуя принципу "вы считаете меня плохим, и я им буду", пускается во все тяжкие.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1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908720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32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А что остается?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58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1386665">
            <a:off x="527133" y="547459"/>
            <a:ext cx="3226977" cy="150303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Бывают дни, годы, десятилетия,  </a:t>
            </a:r>
            <a:b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когда сложно…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rot="330922">
            <a:off x="5308741" y="905264"/>
            <a:ext cx="3020792" cy="1990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Бывают секунды, </a:t>
            </a: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минуты, </a:t>
            </a:r>
            <a:endParaRPr lang="ru-RU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которых зависит очень </a:t>
            </a: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многое…</a:t>
            </a:r>
            <a:endParaRPr lang="ru-RU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C:\Users\Comp\Pictures\Новая папка\111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541">
            <a:off x="551074" y="2260753"/>
            <a:ext cx="3726918" cy="2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\Pictures\Новая папка (2)\607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05">
            <a:off x="5089439" y="2852238"/>
            <a:ext cx="3299485" cy="27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208823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в эти секунды нельзя допустить ошибку… иначе после этого не останется ничего, кроме боли…</a:t>
            </a:r>
            <a:endParaRPr lang="ru-RU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Comp\Pictures\картинки суицид\girl-in-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53257"/>
            <a:ext cx="4398932" cy="29240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mp\Pictures\Новая папка\665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/>
          <a:stretch/>
        </p:blipFill>
        <p:spPr bwMode="auto">
          <a:xfrm>
            <a:off x="5508104" y="3356636"/>
            <a:ext cx="2768351" cy="27729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574</Words>
  <Application>Microsoft Office PowerPoint</Application>
  <PresentationFormat>Экран (4:3)</PresentationFormat>
  <Paragraphs>78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Monotype Corsiva</vt:lpstr>
      <vt:lpstr>Rage Italic</vt:lpstr>
      <vt:lpstr>Times New Roman</vt:lpstr>
      <vt:lpstr>Wingdings 2</vt:lpstr>
      <vt:lpstr>Поток</vt:lpstr>
      <vt:lpstr>Кнопка</vt:lpstr>
      <vt:lpstr>Презентация PowerPoint</vt:lpstr>
      <vt:lpstr>Презентация PowerPoint</vt:lpstr>
      <vt:lpstr> Подросток делит мир только на "хорошее" и "плохое"</vt:lpstr>
      <vt:lpstr>Основные особенности  подросткового возраста</vt:lpstr>
      <vt:lpstr>Типичные ошибки родителей</vt:lpstr>
      <vt:lpstr>Презентация PowerPoint</vt:lpstr>
      <vt:lpstr>А что остается?</vt:lpstr>
      <vt:lpstr>Бывают дни, годы, десятилетия,   когда сложно…</vt:lpstr>
      <vt:lpstr>И в эти секунды нельзя допустить ошибку… иначе после этого не останется ничего, кроме боли…</vt:lpstr>
      <vt:lpstr>В эти минуты так важно сказать главные слова, вспомнить, что есть нечто большее - </vt:lpstr>
      <vt:lpstr>Пролетают года…  и лишь уважение и терпимость – настоящая сила!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Мой компьютер</cp:lastModifiedBy>
  <cp:revision>9</cp:revision>
  <dcterms:created xsi:type="dcterms:W3CDTF">2013-04-11T13:50:46Z</dcterms:created>
  <dcterms:modified xsi:type="dcterms:W3CDTF">2024-12-18T07:00:49Z</dcterms:modified>
</cp:coreProperties>
</file>