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10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12/6/2016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12/6/2016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75012" y="1003300"/>
            <a:ext cx="8689976" cy="1562098"/>
          </a:xfrm>
        </p:spPr>
        <p:txBody>
          <a:bodyPr/>
          <a:lstStyle/>
          <a:p>
            <a:r>
              <a:rPr lang="ru-RU" dirty="0" smtClean="0"/>
              <a:t>Высказывания и цитаты о детях и воспитании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63812" y="2870200"/>
            <a:ext cx="8689976" cy="1371599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ru-RU" i="1" dirty="0"/>
              <a:t>Материал подготовила педагог-психолог </a:t>
            </a:r>
            <a:endParaRPr lang="ru-RU" dirty="0"/>
          </a:p>
          <a:p>
            <a:pPr algn="r"/>
            <a:r>
              <a:rPr lang="ru-RU" i="1" dirty="0"/>
              <a:t>МБОУ гимназия с. </a:t>
            </a:r>
            <a:r>
              <a:rPr lang="ru-RU" i="1" dirty="0" err="1"/>
              <a:t>Боринское</a:t>
            </a:r>
            <a:endParaRPr lang="ru-RU" dirty="0"/>
          </a:p>
          <a:p>
            <a:pPr algn="r"/>
            <a:r>
              <a:rPr lang="ru-RU" i="1" dirty="0" err="1"/>
              <a:t>Веч</a:t>
            </a:r>
            <a:r>
              <a:rPr lang="ru-RU" i="1" dirty="0"/>
              <a:t> Татьяна Рудольфовна</a:t>
            </a:r>
            <a:endParaRPr lang="ru-RU" dirty="0"/>
          </a:p>
          <a:p>
            <a:endParaRPr lang="ru-RU" dirty="0"/>
          </a:p>
        </p:txBody>
      </p:sp>
      <p:pic>
        <p:nvPicPr>
          <p:cNvPr id="1026" name="Picture 2" descr="http://zabort.ru/uploads/images/00/60/57/2012/05/14/2d45d8eb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3660646"/>
            <a:ext cx="5702300" cy="27941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26559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3475" y="809016"/>
            <a:ext cx="10364451" cy="1596177"/>
          </a:xfrm>
        </p:spPr>
        <p:txBody>
          <a:bodyPr/>
          <a:lstStyle/>
          <a:p>
            <a:r>
              <a:rPr lang="ru-RU" dirty="0"/>
              <a:t>Тот, кто желает хорошо воспитать ребенка, обречен всегда придерживаться справедливых </a:t>
            </a:r>
            <a:r>
              <a:rPr lang="ru-RU" dirty="0" smtClean="0"/>
              <a:t>взглядов.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474200" y="2134589"/>
            <a:ext cx="2489826" cy="5412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Бальзак о.</a:t>
            </a:r>
            <a:endParaRPr lang="ru-RU" dirty="0"/>
          </a:p>
        </p:txBody>
      </p:sp>
      <p:pic>
        <p:nvPicPr>
          <p:cNvPr id="10244" name="Picture 4" descr="http://www.colady.ru/wp-content/uploads/2013/11/zhit_s_roditelyam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2675796"/>
            <a:ext cx="6003925" cy="38244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53340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8075" y="656616"/>
            <a:ext cx="10364451" cy="1596177"/>
          </a:xfrm>
        </p:spPr>
        <p:txBody>
          <a:bodyPr/>
          <a:lstStyle/>
          <a:p>
            <a:r>
              <a:rPr lang="ru-RU" dirty="0"/>
              <a:t>Орудием и посредником воспитания должна быть </a:t>
            </a:r>
            <a:r>
              <a:rPr lang="ru-RU" dirty="0" smtClean="0"/>
              <a:t>любовь.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270374" y="1912339"/>
            <a:ext cx="2299326" cy="68090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Белинский В.Г.</a:t>
            </a:r>
            <a:endParaRPr lang="ru-RU" dirty="0"/>
          </a:p>
        </p:txBody>
      </p:sp>
      <p:pic>
        <p:nvPicPr>
          <p:cNvPr id="11266" name="Picture 2" descr="http://chydiki.ru/wp-content/uploads/2013/05/Denis-Raev466819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74" y="2252793"/>
            <a:ext cx="7070725" cy="39891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83464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Желаю успехов!</a:t>
            </a:r>
            <a:endParaRPr lang="ru-RU" sz="5400" dirty="0"/>
          </a:p>
        </p:txBody>
      </p:sp>
      <p:pic>
        <p:nvPicPr>
          <p:cNvPr id="12290" name="Picture 2" descr="http://img1.liveinternet.ru/images/attach/c/6/89/765/89765833_R8JG4dfpcyo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09"/>
          <a:stretch/>
        </p:blipFill>
        <p:spPr bwMode="auto">
          <a:xfrm>
            <a:off x="1535209" y="2214694"/>
            <a:ext cx="9121582" cy="3794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6066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1575" y="783617"/>
            <a:ext cx="10364451" cy="1596177"/>
          </a:xfrm>
        </p:spPr>
        <p:txBody>
          <a:bodyPr/>
          <a:lstStyle/>
          <a:p>
            <a:r>
              <a:rPr lang="ru-RU" dirty="0"/>
              <a:t>Воспитание — это попытка отучить детей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от </a:t>
            </a:r>
            <a:r>
              <a:rPr lang="ru-RU" dirty="0"/>
              <a:t>подражания взрослым.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549774" y="2071090"/>
            <a:ext cx="2058026" cy="61740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Роберт </a:t>
            </a:r>
            <a:r>
              <a:rPr lang="ru-RU" dirty="0" err="1"/>
              <a:t>Лембке</a:t>
            </a:r>
            <a:endParaRPr lang="ru-RU" dirty="0"/>
          </a:p>
        </p:txBody>
      </p:sp>
      <p:pic>
        <p:nvPicPr>
          <p:cNvPr id="7" name="Picture 2" descr="http://ik-music.net/file/%D0%94%D0%B5%D1%82%D0%B8-%D0%B2%D0%B8%D0%B4%D1%8F%D1%82-%D0%94%D0%B5%D1%82%D0%B8-%D0%BF%D0%BE%D0%B2%D1%82%D0%BE%D1%80%D1%8F%D1%8E%D1%8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9" t="9567" r="8526" b="18156"/>
          <a:stretch/>
        </p:blipFill>
        <p:spPr bwMode="auto">
          <a:xfrm>
            <a:off x="596275" y="2177097"/>
            <a:ext cx="5601325" cy="41584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026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4075" y="275617"/>
            <a:ext cx="10871825" cy="1596177"/>
          </a:xfrm>
        </p:spPr>
        <p:txBody>
          <a:bodyPr/>
          <a:lstStyle/>
          <a:p>
            <a:r>
              <a:rPr lang="ru-RU" dirty="0"/>
              <a:t>Воспитывать ребенка легко.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Трудно </a:t>
            </a:r>
            <a:r>
              <a:rPr lang="ru-RU" dirty="0"/>
              <a:t>лишь полюбить результат воспитания.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448800" y="1757493"/>
            <a:ext cx="2337426" cy="68090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Вернер Шнайдер</a:t>
            </a:r>
            <a:endParaRPr lang="ru-RU" dirty="0"/>
          </a:p>
        </p:txBody>
      </p:sp>
      <p:pic>
        <p:nvPicPr>
          <p:cNvPr id="3080" name="Picture 8" descr="http://atas.info/upload/iblock/972/972f6f6091a25293f16e8d8c00ecea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75" y="2097947"/>
            <a:ext cx="7334250" cy="41243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60653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4275" y="377217"/>
            <a:ext cx="10364451" cy="1596177"/>
          </a:xfrm>
        </p:spPr>
        <p:txBody>
          <a:bodyPr/>
          <a:lstStyle/>
          <a:p>
            <a:r>
              <a:rPr lang="ru-RU" dirty="0"/>
              <a:t>Родителей не интересует </a:t>
            </a:r>
            <a:r>
              <a:rPr lang="ru-RU" dirty="0" smtClean="0"/>
              <a:t>справедливость</a:t>
            </a:r>
            <a:r>
              <a:rPr lang="ru-RU" dirty="0"/>
              <a:t>,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их </a:t>
            </a:r>
            <a:r>
              <a:rPr lang="ru-RU" dirty="0"/>
              <a:t>интересует покой.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512300" y="1683740"/>
            <a:ext cx="1956426" cy="57930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Билл </a:t>
            </a:r>
            <a:r>
              <a:rPr lang="ru-RU" dirty="0" err="1"/>
              <a:t>Косби</a:t>
            </a:r>
            <a:endParaRPr lang="ru-RU" dirty="0"/>
          </a:p>
        </p:txBody>
      </p:sp>
      <p:pic>
        <p:nvPicPr>
          <p:cNvPr id="4100" name="Picture 4" descr="http://lichnorastu.ru/wp-content/uploads/2015/01/s36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" y="2328994"/>
            <a:ext cx="5715000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43641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8074" y="821717"/>
            <a:ext cx="10364451" cy="1596177"/>
          </a:xfrm>
        </p:spPr>
        <p:txBody>
          <a:bodyPr/>
          <a:lstStyle/>
          <a:p>
            <a:r>
              <a:rPr lang="ru-RU" dirty="0"/>
              <a:t>Не тревожься о том, что дети тебя никогда не </a:t>
            </a:r>
            <a:r>
              <a:rPr lang="ru-RU" dirty="0" smtClean="0"/>
              <a:t>слушают, </a:t>
            </a:r>
            <a:r>
              <a:rPr lang="ru-RU" dirty="0"/>
              <a:t>тревожься о </a:t>
            </a:r>
            <a:r>
              <a:rPr lang="ru-RU" dirty="0" smtClean="0"/>
              <a:t>том, </a:t>
            </a:r>
            <a:r>
              <a:rPr lang="ru-RU" dirty="0"/>
              <a:t>что они всегда за тобой наблюдают.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550400" y="2417894"/>
            <a:ext cx="2337426" cy="82060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Роберт </a:t>
            </a:r>
            <a:r>
              <a:rPr lang="ru-RU" dirty="0" err="1"/>
              <a:t>Фулем</a:t>
            </a:r>
            <a:endParaRPr lang="ru-RU" dirty="0"/>
          </a:p>
        </p:txBody>
      </p:sp>
      <p:pic>
        <p:nvPicPr>
          <p:cNvPr id="5122" name="Picture 2" descr="http://svit24.net/images/stories/articles/2013/Zdorovie/12-2013/10/razvod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774" y="2863085"/>
            <a:ext cx="5296525" cy="35202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1120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7449" y="1077571"/>
            <a:ext cx="10364451" cy="1596177"/>
          </a:xfrm>
        </p:spPr>
        <p:txBody>
          <a:bodyPr/>
          <a:lstStyle/>
          <a:p>
            <a:r>
              <a:rPr lang="ru-RU" dirty="0"/>
              <a:t>Ребенку очень трудно вести себя прилично, если он никогда не видел, как это делается.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584574" y="2377744"/>
            <a:ext cx="3175626" cy="59200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«14,000 </a:t>
            </a:r>
            <a:r>
              <a:rPr lang="ru-RU" dirty="0" err="1"/>
              <a:t>Quips</a:t>
            </a:r>
            <a:r>
              <a:rPr lang="ru-RU" dirty="0"/>
              <a:t> &amp; </a:t>
            </a:r>
            <a:r>
              <a:rPr lang="ru-RU" dirty="0" err="1"/>
              <a:t>Quotes</a:t>
            </a:r>
            <a:r>
              <a:rPr lang="ru-RU" dirty="0"/>
              <a:t>»</a:t>
            </a:r>
            <a:endParaRPr lang="ru-RU" dirty="0"/>
          </a:p>
        </p:txBody>
      </p:sp>
      <p:pic>
        <p:nvPicPr>
          <p:cNvPr id="6146" name="Picture 2" descr="http://novayagazeta-ug.ru/sites/default/files/styles/body_main_img_720/public/news/10-2014/12163.jpg?itok=RcKHSMM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157" y="2508648"/>
            <a:ext cx="6227443" cy="3892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8949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7775" y="467633"/>
            <a:ext cx="10364451" cy="1596177"/>
          </a:xfrm>
        </p:spPr>
        <p:txBody>
          <a:bodyPr/>
          <a:lstStyle/>
          <a:p>
            <a:r>
              <a:rPr lang="ru-RU" dirty="0" smtClean="0"/>
              <a:t>Воспитание </a:t>
            </a:r>
            <a:r>
              <a:rPr lang="ru-RU" dirty="0"/>
              <a:t>в </a:t>
            </a:r>
            <a:r>
              <a:rPr lang="ru-RU" dirty="0" smtClean="0"/>
              <a:t>счастье - </a:t>
            </a:r>
            <a:r>
              <a:rPr lang="ru-RU" dirty="0"/>
              <a:t>украшение, а в несчастье </a:t>
            </a:r>
            <a:r>
              <a:rPr lang="ru-RU" dirty="0" smtClean="0"/>
              <a:t>- </a:t>
            </a:r>
            <a:r>
              <a:rPr lang="ru-RU" dirty="0"/>
              <a:t>прибежище. 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245600" y="1956790"/>
            <a:ext cx="2032626" cy="51580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Аристотель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172" name="Picture 4" descr="http://project.vsu.by/images/9/9c/Child-temperment-fu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7439" y="2768599"/>
            <a:ext cx="5014787" cy="3344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://mama-mama.ru/uploads/f55d84671f8804c735a5c3e862ed9e4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3" y="2768598"/>
            <a:ext cx="5020892" cy="33448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1971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5875" y="364516"/>
            <a:ext cx="10364451" cy="1596177"/>
          </a:xfrm>
        </p:spPr>
        <p:txBody>
          <a:bodyPr/>
          <a:lstStyle/>
          <a:p>
            <a:r>
              <a:rPr lang="ru-RU" dirty="0"/>
              <a:t>Воспитание — великое дело: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им </a:t>
            </a:r>
            <a:r>
              <a:rPr lang="ru-RU" dirty="0"/>
              <a:t>решается участь человека. 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398000" y="1880589"/>
            <a:ext cx="2299326" cy="63010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Белинский В.Г.</a:t>
            </a:r>
            <a:endParaRPr lang="ru-RU" dirty="0"/>
          </a:p>
        </p:txBody>
      </p:sp>
      <p:pic>
        <p:nvPicPr>
          <p:cNvPr id="8200" name="Picture 8" descr="https://1.bp.blogspot.com/-rVKhWYD14T8/VwI81zf87II/AAAAAAAABVQ/1NG8Yd2uhLY7BSEvwNOD4ePhg0qeGr7hA/s1600/%25D0%25A1%25D0%25B0%25D0%25BC%25D0%25BE%25D0%25BE%25D1%2586%25D0%25B5%25D0%25BD%25D0%25BA%25D0%25B0%2B%25D1%2580%25D0%25B5%25D0%25B1%25D0%25B5%25D0%25BD%25D0%25BA%25D0%25B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275" y="2430593"/>
            <a:ext cx="5556103" cy="39479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95044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8875" y="631217"/>
            <a:ext cx="10364451" cy="1596177"/>
          </a:xfrm>
        </p:spPr>
        <p:txBody>
          <a:bodyPr/>
          <a:lstStyle/>
          <a:p>
            <a:r>
              <a:rPr lang="ru-RU" dirty="0"/>
              <a:t>Воспитать человека интеллектуально,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не </a:t>
            </a:r>
            <a:r>
              <a:rPr lang="ru-RU" dirty="0"/>
              <a:t>воспитав его нравственно, —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значит </a:t>
            </a:r>
            <a:r>
              <a:rPr lang="ru-RU" dirty="0"/>
              <a:t>вырастить угрозу для общества. 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0674" y="2260214"/>
            <a:ext cx="2223126" cy="71900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Рузвельт Т.</a:t>
            </a:r>
          </a:p>
          <a:p>
            <a:endParaRPr lang="ru-RU" dirty="0"/>
          </a:p>
        </p:txBody>
      </p:sp>
      <p:pic>
        <p:nvPicPr>
          <p:cNvPr id="9220" name="Picture 4" descr="http://velodom.com.ua/userimages/velo_13268009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00" y="2619718"/>
            <a:ext cx="5118100" cy="38445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0144104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151</TotalTime>
  <Words>146</Words>
  <Application>Microsoft Office PowerPoint</Application>
  <PresentationFormat>Широкоэкранный</PresentationFormat>
  <Paragraphs>25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Arial</vt:lpstr>
      <vt:lpstr>Tw Cen MT</vt:lpstr>
      <vt:lpstr>Капля</vt:lpstr>
      <vt:lpstr>Высказывания и цитаты о детях и воспитании</vt:lpstr>
      <vt:lpstr>Воспитание — это попытка отучить детей  от подражания взрослым. </vt:lpstr>
      <vt:lpstr>Воспитывать ребенка легко.  Трудно лишь полюбить результат воспитания.</vt:lpstr>
      <vt:lpstr>Родителей не интересует справедливость,  их интересует покой.</vt:lpstr>
      <vt:lpstr>Не тревожься о том, что дети тебя никогда не слушают, тревожься о том, что они всегда за тобой наблюдают.</vt:lpstr>
      <vt:lpstr>Ребенку очень трудно вести себя прилично, если он никогда не видел, как это делается. </vt:lpstr>
      <vt:lpstr>Воспитание в счастье - украшение, а в несчастье - прибежище. </vt:lpstr>
      <vt:lpstr>Воспитание — великое дело:  им решается участь человека. </vt:lpstr>
      <vt:lpstr>Воспитать человека интеллектуально,  не воспитав его нравственно, —  значит вырастить угрозу для общества. </vt:lpstr>
      <vt:lpstr>Тот, кто желает хорошо воспитать ребенка, обречен всегда придерживаться справедливых взглядов.</vt:lpstr>
      <vt:lpstr>Орудием и посредником воспитания должна быть любовь.</vt:lpstr>
      <vt:lpstr>Желаю успехов!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Высказывания и цитаты о детях и воспитании</dc:title>
  <dc:creator>Психолог</dc:creator>
  <cp:lastModifiedBy>Психолог</cp:lastModifiedBy>
  <cp:revision>10</cp:revision>
  <dcterms:created xsi:type="dcterms:W3CDTF">2016-12-06T07:55:17Z</dcterms:created>
  <dcterms:modified xsi:type="dcterms:W3CDTF">2016-12-06T10:26:36Z</dcterms:modified>
</cp:coreProperties>
</file>